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0" r:id="rId3"/>
    <p:sldId id="289" r:id="rId4"/>
    <p:sldId id="287" r:id="rId5"/>
    <p:sldId id="338" r:id="rId6"/>
    <p:sldId id="290" r:id="rId7"/>
    <p:sldId id="288" r:id="rId8"/>
    <p:sldId id="257" r:id="rId9"/>
    <p:sldId id="291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335" r:id="rId26"/>
    <p:sldId id="273" r:id="rId27"/>
    <p:sldId id="274" r:id="rId28"/>
    <p:sldId id="275" r:id="rId29"/>
    <p:sldId id="276" r:id="rId30"/>
    <p:sldId id="277" r:id="rId31"/>
    <p:sldId id="278" r:id="rId32"/>
    <p:sldId id="336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8" r:id="rId52"/>
    <p:sldId id="304" r:id="rId53"/>
    <p:sldId id="305" r:id="rId54"/>
    <p:sldId id="306" r:id="rId55"/>
    <p:sldId id="309" r:id="rId56"/>
    <p:sldId id="310" r:id="rId57"/>
    <p:sldId id="311" r:id="rId58"/>
    <p:sldId id="312" r:id="rId59"/>
    <p:sldId id="337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2" r:id="rId79"/>
    <p:sldId id="333" r:id="rId80"/>
    <p:sldId id="331" r:id="rId81"/>
    <p:sldId id="334" r:id="rId82"/>
    <p:sldId id="339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75" d="100"/>
          <a:sy n="75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60E7E-A685-43D7-9923-52FE76EF3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DFAEFA-3D8E-47AD-B2D0-80E543A2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0BD97-4243-4109-8B5A-992F3609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15381D-96E7-48E4-A0D1-8AD9EB00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5A9CF-7D5F-4ADB-980B-2257D803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04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BB69-9950-4BB3-8C84-04368785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822794-81AC-491A-8CF9-100A960B2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F33FD-9996-4A93-92F7-26E2826F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79E5E-3EC9-4100-A0A2-857099ED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A6F39-BA94-4BB6-B422-2FD22BFD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41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87DFBB-7AD4-4C8B-A5CF-BDD8AD5ED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8E16E1-EE32-4798-AC5B-B8F069AA3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55D19-D299-4D6E-B937-147FC2F8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3EFF9-216E-4621-BDC0-BEEF1B9F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66480-051C-4FEF-B99E-DE5D753F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8EFB9-936C-48A9-8020-29CE920D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C34F-E59E-41C9-AAFD-430D6980D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BE8F1-FFE2-40BE-A6BB-087724953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503DD-34E8-41AA-8A8B-646578C2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85924-7D7D-4B35-BBEA-75963EA7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5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F4F24-98E7-47E8-9408-4062BDEB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DD6EC-11D8-4178-BC01-972590ED1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E7E3A-1802-47DD-B5AF-F04B54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340B4-6B39-45E8-B553-C340C862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E6AB2-F14D-467F-9E03-EB57728E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C7C1D-D58E-46FC-8E70-238F2468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120D8-7C51-4259-B5BE-CC2BAA78E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DCD1E8-EE17-49C9-9DB7-486D4A1D2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EBF695-E421-4CCE-9A93-EE995971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65EB8-A4EB-4497-A22F-89680D84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C331F-AE11-49C7-A715-CD656B69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36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8220B-0242-46A6-81B3-2D97BA10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F6F58-F120-4DFA-9197-17BE790D7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F84D28-FD6A-4ADF-8D6B-FE2CFF31D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024D49-FE2E-4A38-873A-173B522F5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CD8E6C-2B9D-4A51-A27F-809372128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A63FF5-467E-4581-A06E-EAC325E4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794D09-EB59-4CD0-B07B-7D631ABC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660D40-1F46-4A62-8970-DFF3150A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36B7E-E118-452B-8C64-BE1FF19F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2765A-EA23-4D79-8FF3-C66C4B9EB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0D8D0F-51C3-43CA-ACB6-22A28890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5FF4F7-0FD4-404A-9802-327F89F3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203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700BCC-84D3-4EEA-A5FD-21D7AB3F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DC8AF7-598B-433D-BBB7-15052B6C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C292A7-50BB-49C9-8BAC-6D59F41F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49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9C954-210E-4BA9-BA09-00544AAA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626DD-FFD2-4B7A-9094-EEA756F40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86939-2F00-4B84-8203-45880A4A0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84E7F5-B80F-407F-A178-A734E7DA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F7E25D-CD0B-495B-8CA8-81984B61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2DDB53-3E42-4DDD-89BA-C460DFD7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7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B4198-721A-4423-921D-AEFD2612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A89517-D855-4B13-A380-3658E7849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55CB42-8C8E-4EDE-9A1A-8F5D51A27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AD8F9-B182-438F-A2DA-6D3091EF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F12316-40BB-4D43-915F-B00C9D86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0B59A3-3527-4420-8950-5076F36F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AB14A2-8DA4-43DE-B0D3-4C277BCB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40D5B0-774B-42CC-89FD-79B2FCCA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97057A-E9EC-49C8-9E28-334DCAB58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40E75-9C8A-4E01-B103-3726A31E693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E77F5D-D571-4CFC-9A83-65467DDDE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16DE8-F5B7-40CD-9A9D-A8D9F39DD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30FD2-1B4D-4ADF-B559-FE8DCF6ED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4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products/workstation-pro/workstation-pro-evaluation.html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4BAAE-7774-4012-9176-F5825D75D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CentOS 7 </a:t>
            </a:r>
            <a:r>
              <a:rPr lang="ko-KR" altLang="en-US" dirty="0"/>
              <a:t>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87313D-8801-4398-943A-36EBD5D27C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VMWare</a:t>
            </a:r>
            <a:r>
              <a:rPr lang="ko-KR" altLang="en-US" dirty="0"/>
              <a:t> 환경을 이용</a:t>
            </a:r>
            <a:endParaRPr lang="en-US" altLang="ko-KR" dirty="0"/>
          </a:p>
          <a:p>
            <a:r>
              <a:rPr lang="en-US" altLang="ko-KR" dirty="0"/>
              <a:t>IP: 192.168.126.99</a:t>
            </a:r>
          </a:p>
          <a:p>
            <a:r>
              <a:rPr lang="en-US" altLang="ko-KR" dirty="0"/>
              <a:t>HDD: 30GB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44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CF6BCD-A3F2-40A6-AF6E-977BBF03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33338"/>
            <a:ext cx="9182100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47D446-B2A9-45D6-8722-CFA92715DD1D}"/>
              </a:ext>
            </a:extLst>
          </p:cNvPr>
          <p:cNvSpPr/>
          <p:nvPr/>
        </p:nvSpPr>
        <p:spPr>
          <a:xfrm>
            <a:off x="1504950" y="512701"/>
            <a:ext cx="2843530" cy="30010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24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11E0CF-6FC5-4686-943E-0A8CFD367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71" y="1866764"/>
            <a:ext cx="3261643" cy="3124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C57E53-E483-4974-94C8-F89C7F72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47" y="1866764"/>
            <a:ext cx="3261643" cy="312447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73295C1-1386-4BB8-B1A3-32657A54E346}"/>
              </a:ext>
            </a:extLst>
          </p:cNvPr>
          <p:cNvSpPr/>
          <p:nvPr/>
        </p:nvSpPr>
        <p:spPr>
          <a:xfrm>
            <a:off x="3178242" y="4724400"/>
            <a:ext cx="631758" cy="26683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3452916-2985-4C05-99B7-D7D997703031}"/>
              </a:ext>
            </a:extLst>
          </p:cNvPr>
          <p:cNvSpPr/>
          <p:nvPr/>
        </p:nvSpPr>
        <p:spPr>
          <a:xfrm>
            <a:off x="8441122" y="4724399"/>
            <a:ext cx="631758" cy="26683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E92D54-E80A-4156-A9B8-A1CD86537432}"/>
              </a:ext>
            </a:extLst>
          </p:cNvPr>
          <p:cNvSpPr/>
          <p:nvPr/>
        </p:nvSpPr>
        <p:spPr>
          <a:xfrm flipV="1">
            <a:off x="2597284" y="3556000"/>
            <a:ext cx="186556" cy="27431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48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B862B1-E62C-4B00-984A-69F908E0A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96" y="1866764"/>
            <a:ext cx="3261643" cy="3124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999039-E213-4A05-86B3-ACD0E1C3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49" y="1398093"/>
            <a:ext cx="7209145" cy="406181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B196B7-DDAF-4AA7-A676-D1A55CA5CE66}"/>
              </a:ext>
            </a:extLst>
          </p:cNvPr>
          <p:cNvSpPr/>
          <p:nvPr/>
        </p:nvSpPr>
        <p:spPr>
          <a:xfrm>
            <a:off x="5780121" y="2529840"/>
            <a:ext cx="1992280" cy="28448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08E77F7-485C-4FEA-AAB6-749961953E52}"/>
              </a:ext>
            </a:extLst>
          </p:cNvPr>
          <p:cNvSpPr/>
          <p:nvPr/>
        </p:nvSpPr>
        <p:spPr>
          <a:xfrm flipV="1">
            <a:off x="1073284" y="3428999"/>
            <a:ext cx="186556" cy="27431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94DF97-E746-4093-9A12-16F026B08FE3}"/>
              </a:ext>
            </a:extLst>
          </p:cNvPr>
          <p:cNvSpPr/>
          <p:nvPr/>
        </p:nvSpPr>
        <p:spPr>
          <a:xfrm>
            <a:off x="10159080" y="5100320"/>
            <a:ext cx="712119" cy="35958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8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1D9B27-251F-4F68-87BC-03ECA696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97" y="1866764"/>
            <a:ext cx="3261643" cy="3124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417210-9A15-49C7-8814-6F4466FE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40" y="1866764"/>
            <a:ext cx="3261643" cy="312447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83426B1-429C-4E5E-A518-DFFAB1FB68C3}"/>
              </a:ext>
            </a:extLst>
          </p:cNvPr>
          <p:cNvSpPr/>
          <p:nvPr/>
        </p:nvSpPr>
        <p:spPr>
          <a:xfrm>
            <a:off x="2986120" y="4744720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3B27B30-DE7F-4FB0-A079-7478FDAAC863}"/>
              </a:ext>
            </a:extLst>
          </p:cNvPr>
          <p:cNvSpPr/>
          <p:nvPr/>
        </p:nvSpPr>
        <p:spPr>
          <a:xfrm>
            <a:off x="8320120" y="4744720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C144079-99D2-4619-BDA4-6B3A6112C3C0}"/>
              </a:ext>
            </a:extLst>
          </p:cNvPr>
          <p:cNvSpPr/>
          <p:nvPr/>
        </p:nvSpPr>
        <p:spPr>
          <a:xfrm>
            <a:off x="6389720" y="2702560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6F978-6504-4459-AD4E-29ADDD4C5216}"/>
              </a:ext>
            </a:extLst>
          </p:cNvPr>
          <p:cNvSpPr txBox="1"/>
          <p:nvPr/>
        </p:nvSpPr>
        <p:spPr>
          <a:xfrm>
            <a:off x="8046096" y="2652649"/>
            <a:ext cx="11893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CentOS7</a:t>
            </a:r>
            <a:endParaRPr lang="ko-KR" altLang="en-US" dirty="0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0BEEE47B-AA86-4E6A-85F3-414623DAD75E}"/>
              </a:ext>
            </a:extLst>
          </p:cNvPr>
          <p:cNvSpPr/>
          <p:nvPr/>
        </p:nvSpPr>
        <p:spPr>
          <a:xfrm>
            <a:off x="7066259" y="2702560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35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2AF97D-B32A-43C0-A115-78C52556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15" y="1866764"/>
            <a:ext cx="3261643" cy="3124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837370-542C-48AB-9BF8-37E0F559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05" y="1866763"/>
            <a:ext cx="3261643" cy="312447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3BCA1C-D8CC-4C50-9748-999795AE881A}"/>
              </a:ext>
            </a:extLst>
          </p:cNvPr>
          <p:cNvSpPr/>
          <p:nvPr/>
        </p:nvSpPr>
        <p:spPr>
          <a:xfrm>
            <a:off x="3138520" y="4744720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83F21C-A41E-439A-A3F6-E6EFBD37BB27}"/>
              </a:ext>
            </a:extLst>
          </p:cNvPr>
          <p:cNvSpPr/>
          <p:nvPr/>
        </p:nvSpPr>
        <p:spPr>
          <a:xfrm>
            <a:off x="8553800" y="4744719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15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A0311-4AAA-4710-B6D9-C398A20B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71" y="1866764"/>
            <a:ext cx="3261643" cy="3124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D4A4B-4B33-42A7-ADB7-9F371DEE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22" y="1866764"/>
            <a:ext cx="3261643" cy="312447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D3593B6-B01F-4C2F-B2FA-F98863A730FD}"/>
              </a:ext>
            </a:extLst>
          </p:cNvPr>
          <p:cNvSpPr/>
          <p:nvPr/>
        </p:nvSpPr>
        <p:spPr>
          <a:xfrm>
            <a:off x="3189320" y="4744720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30BF52D-647B-415C-9B32-47C6D6667131}"/>
              </a:ext>
            </a:extLst>
          </p:cNvPr>
          <p:cNvSpPr/>
          <p:nvPr/>
        </p:nvSpPr>
        <p:spPr>
          <a:xfrm>
            <a:off x="8238840" y="4735897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8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AF0253-0E0D-4D28-97BA-82DF18DA6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47" y="1866764"/>
            <a:ext cx="3261643" cy="3124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634668-5FE0-422F-84D7-B24324BF2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3" y="1866764"/>
            <a:ext cx="3261643" cy="312447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AF679D7-E293-4777-884A-31DB5289AC21}"/>
              </a:ext>
            </a:extLst>
          </p:cNvPr>
          <p:cNvSpPr/>
          <p:nvPr/>
        </p:nvSpPr>
        <p:spPr>
          <a:xfrm>
            <a:off x="3412840" y="4744720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3A85DC-6D24-4228-B1F2-D4FAEBADBC92}"/>
              </a:ext>
            </a:extLst>
          </p:cNvPr>
          <p:cNvSpPr/>
          <p:nvPr/>
        </p:nvSpPr>
        <p:spPr>
          <a:xfrm>
            <a:off x="8604600" y="4744720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52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83A430-2EC7-43A5-9535-EEF5D166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14" y="1866764"/>
            <a:ext cx="3261643" cy="3124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86D392-A89A-4F5B-A69E-F6B9BCB3A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027" y="1866763"/>
            <a:ext cx="3261643" cy="312447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A4665F-0174-4846-863C-41C962CA7096}"/>
              </a:ext>
            </a:extLst>
          </p:cNvPr>
          <p:cNvSpPr/>
          <p:nvPr/>
        </p:nvSpPr>
        <p:spPr>
          <a:xfrm>
            <a:off x="3138520" y="4744719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7F69472-48BE-4F7B-B163-BFC05FD0C79D}"/>
              </a:ext>
            </a:extLst>
          </p:cNvPr>
          <p:cNvSpPr/>
          <p:nvPr/>
        </p:nvSpPr>
        <p:spPr>
          <a:xfrm>
            <a:off x="2061560" y="2550161"/>
            <a:ext cx="630840" cy="22352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6C7809-19C5-4716-8DFB-C9AB23FB52F5}"/>
              </a:ext>
            </a:extLst>
          </p:cNvPr>
          <p:cNvSpPr/>
          <p:nvPr/>
        </p:nvSpPr>
        <p:spPr>
          <a:xfrm>
            <a:off x="8746840" y="4744719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44B32-F477-4CD5-8A69-2D2BEBE774C0}"/>
              </a:ext>
            </a:extLst>
          </p:cNvPr>
          <p:cNvSpPr txBox="1"/>
          <p:nvPr/>
        </p:nvSpPr>
        <p:spPr>
          <a:xfrm>
            <a:off x="3753517" y="2477255"/>
            <a:ext cx="8419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30GB</a:t>
            </a:r>
            <a:endParaRPr lang="ko-KR" altLang="en-US" dirty="0"/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1C274CF8-D614-4F96-8319-2A466228ACAD}"/>
              </a:ext>
            </a:extLst>
          </p:cNvPr>
          <p:cNvSpPr/>
          <p:nvPr/>
        </p:nvSpPr>
        <p:spPr>
          <a:xfrm>
            <a:off x="2773680" y="2527166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91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19FFD3-1446-4E25-AE82-0D4B9026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49" y="1866764"/>
            <a:ext cx="3261643" cy="312447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B7D47AB-2F08-4725-8C37-D564E86ED5CE}"/>
              </a:ext>
            </a:extLst>
          </p:cNvPr>
          <p:cNvSpPr/>
          <p:nvPr/>
        </p:nvSpPr>
        <p:spPr>
          <a:xfrm>
            <a:off x="2996280" y="4724400"/>
            <a:ext cx="600359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6FC82-243C-4129-8213-429AE73ADFB8}"/>
              </a:ext>
            </a:extLst>
          </p:cNvPr>
          <p:cNvSpPr txBox="1"/>
          <p:nvPr/>
        </p:nvSpPr>
        <p:spPr>
          <a:xfrm>
            <a:off x="5042062" y="4658180"/>
            <a:ext cx="53312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클릭 이후 바로 </a:t>
            </a:r>
            <a:r>
              <a:rPr lang="en-US" altLang="ko-KR" dirty="0"/>
              <a:t>CentOS</a:t>
            </a:r>
            <a:r>
              <a:rPr lang="ko-KR" altLang="en-US" dirty="0"/>
              <a:t> 설치를 위한 부팅 시작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EC1690A-F6A6-436C-A1F1-76FD063CDFDE}"/>
              </a:ext>
            </a:extLst>
          </p:cNvPr>
          <p:cNvSpPr/>
          <p:nvPr/>
        </p:nvSpPr>
        <p:spPr>
          <a:xfrm>
            <a:off x="3612187" y="4662991"/>
            <a:ext cx="1414327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54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589B1C0-F7B9-4324-B4A8-4005C4A41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361950"/>
            <a:ext cx="76581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6C290F0-CBF7-47FA-94B9-A64AC3CC9757}"/>
              </a:ext>
            </a:extLst>
          </p:cNvPr>
          <p:cNvSpPr/>
          <p:nvPr/>
        </p:nvSpPr>
        <p:spPr>
          <a:xfrm>
            <a:off x="4581240" y="3192645"/>
            <a:ext cx="1514760" cy="24651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7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0B9C-591C-4EF0-AC4B-A43FC71211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527F7C-40C3-4C93-8C92-EFF83B1826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.- </a:t>
            </a:r>
            <a:r>
              <a:rPr lang="ko-KR" altLang="en-US" dirty="0">
                <a:latin typeface="Consolas" panose="020B0609020204030204" pitchFamily="49" charset="0"/>
              </a:rPr>
              <a:t>카프카</a:t>
            </a:r>
            <a:r>
              <a:rPr lang="en-US" altLang="ko-KR" dirty="0">
                <a:latin typeface="Consolas" panose="020B0609020204030204" pitchFamily="49" charset="0"/>
              </a:rPr>
              <a:t>,</a:t>
            </a:r>
            <a:r>
              <a:rPr lang="ko-KR" altLang="en-US" dirty="0">
                <a:latin typeface="Consolas" panose="020B0609020204030204" pitchFamily="49" charset="0"/>
              </a:rPr>
              <a:t> 데이터 플랫폼의 </a:t>
            </a:r>
            <a:r>
              <a:rPr lang="ko-KR" altLang="en-US" dirty="0" err="1">
                <a:latin typeface="Consolas" panose="020B0609020204030204" pitchFamily="49" charset="0"/>
              </a:rPr>
              <a:t>최강자</a:t>
            </a:r>
            <a:r>
              <a:rPr lang="ko-KR" altLang="en-US" dirty="0">
                <a:latin typeface="Consolas" panose="020B0609020204030204" pitchFamily="49" charset="0"/>
              </a:rPr>
              <a:t> 책의 내용을 참고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.-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NiFi</a:t>
            </a:r>
            <a:r>
              <a:rPr lang="ko-KR" altLang="en-US" dirty="0">
                <a:latin typeface="Consolas" panose="020B0609020204030204" pitchFamily="49" charset="0"/>
              </a:rPr>
              <a:t> 설치까지 가능하게끔 설정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.- </a:t>
            </a:r>
            <a:r>
              <a:rPr lang="ko-KR" altLang="en-US" dirty="0">
                <a:latin typeface="Consolas" panose="020B0609020204030204" pitchFamily="49" charset="0"/>
              </a:rPr>
              <a:t>설치 단계는 </a:t>
            </a:r>
            <a:r>
              <a:rPr lang="en-US" altLang="ko-KR" dirty="0">
                <a:latin typeface="Consolas" panose="020B0609020204030204" pitchFamily="49" charset="0"/>
              </a:rPr>
              <a:t>OS </a:t>
            </a:r>
            <a:r>
              <a:rPr lang="ko-KR" altLang="en-US" dirty="0">
                <a:latin typeface="Consolas" panose="020B0609020204030204" pitchFamily="49" charset="0"/>
              </a:rPr>
              <a:t>설치 → 복제 → 마무리 순</a:t>
            </a:r>
          </a:p>
        </p:txBody>
      </p:sp>
    </p:spTree>
    <p:extLst>
      <p:ext uri="{BB962C8B-B14F-4D97-AF65-F5344CB8AC3E}">
        <p14:creationId xmlns:p14="http://schemas.microsoft.com/office/powerpoint/2010/main" val="2583587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044D5DD-1FC5-4117-91DB-9449E461B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0"/>
            <a:ext cx="8653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80316D-C491-4297-A868-FE717AAB11C3}"/>
              </a:ext>
            </a:extLst>
          </p:cNvPr>
          <p:cNvSpPr/>
          <p:nvPr/>
        </p:nvSpPr>
        <p:spPr>
          <a:xfrm>
            <a:off x="4845400" y="3305742"/>
            <a:ext cx="2378360" cy="27057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5C91AD4-7EAC-4E00-B8A3-142B23755E78}"/>
              </a:ext>
            </a:extLst>
          </p:cNvPr>
          <p:cNvSpPr/>
          <p:nvPr/>
        </p:nvSpPr>
        <p:spPr>
          <a:xfrm>
            <a:off x="9295480" y="5811519"/>
            <a:ext cx="1126458" cy="3556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0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A8720CD-F2E9-41AC-89A2-F346C49CE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0"/>
            <a:ext cx="8653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94EB8C-CE27-4005-ABBD-41A4498F010B}"/>
              </a:ext>
            </a:extLst>
          </p:cNvPr>
          <p:cNvSpPr/>
          <p:nvPr/>
        </p:nvSpPr>
        <p:spPr>
          <a:xfrm>
            <a:off x="7608920" y="3738879"/>
            <a:ext cx="2205640" cy="75184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7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13A4F2E-5918-4664-B1C5-1F34DCFC3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0"/>
            <a:ext cx="8653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6479382-1DF9-433E-B726-BC51F16EF3B2}"/>
              </a:ext>
            </a:extLst>
          </p:cNvPr>
          <p:cNvSpPr/>
          <p:nvPr/>
        </p:nvSpPr>
        <p:spPr>
          <a:xfrm>
            <a:off x="3453480" y="2611119"/>
            <a:ext cx="3241960" cy="3556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CF2F55-76D8-4436-9BC7-14031F43EBC9}"/>
              </a:ext>
            </a:extLst>
          </p:cNvPr>
          <p:cNvSpPr/>
          <p:nvPr/>
        </p:nvSpPr>
        <p:spPr>
          <a:xfrm>
            <a:off x="6887560" y="2720206"/>
            <a:ext cx="265080" cy="35560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81493D9-EDEC-477B-8DCD-0FEC293FAAD4}"/>
              </a:ext>
            </a:extLst>
          </p:cNvPr>
          <p:cNvSpPr/>
          <p:nvPr/>
        </p:nvSpPr>
        <p:spPr>
          <a:xfrm>
            <a:off x="6887560" y="4203564"/>
            <a:ext cx="265080" cy="22619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165685-DA80-4398-A239-E7D24918A13C}"/>
              </a:ext>
            </a:extLst>
          </p:cNvPr>
          <p:cNvSpPr/>
          <p:nvPr/>
        </p:nvSpPr>
        <p:spPr>
          <a:xfrm>
            <a:off x="6958680" y="5390946"/>
            <a:ext cx="193960" cy="405068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451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3F91530-7BEA-4A28-B8D7-1B6E0D91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0"/>
            <a:ext cx="8653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8282B5-ECB6-4B48-B8BE-CC4C7D5117FF}"/>
              </a:ext>
            </a:extLst>
          </p:cNvPr>
          <p:cNvSpPr/>
          <p:nvPr/>
        </p:nvSpPr>
        <p:spPr>
          <a:xfrm>
            <a:off x="6938361" y="1930399"/>
            <a:ext cx="193960" cy="261112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792E302-A1C0-475A-AC03-4B3FD339A83A}"/>
              </a:ext>
            </a:extLst>
          </p:cNvPr>
          <p:cNvSpPr/>
          <p:nvPr/>
        </p:nvSpPr>
        <p:spPr>
          <a:xfrm>
            <a:off x="6938362" y="4947919"/>
            <a:ext cx="193960" cy="6705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465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7A53F38-8BD6-4B4E-80FB-06E60057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0"/>
            <a:ext cx="8653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1C52595-6A88-46D9-B845-40A6C20D164D}"/>
              </a:ext>
            </a:extLst>
          </p:cNvPr>
          <p:cNvSpPr/>
          <p:nvPr/>
        </p:nvSpPr>
        <p:spPr>
          <a:xfrm>
            <a:off x="6938362" y="2758439"/>
            <a:ext cx="193960" cy="6705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9BFF35-1AA3-4C23-BA41-C399BB9B2564}"/>
              </a:ext>
            </a:extLst>
          </p:cNvPr>
          <p:cNvSpPr/>
          <p:nvPr/>
        </p:nvSpPr>
        <p:spPr>
          <a:xfrm>
            <a:off x="6953144" y="3942079"/>
            <a:ext cx="179178" cy="75184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866BD9-1514-4921-A0EE-DE86428802C3}"/>
              </a:ext>
            </a:extLst>
          </p:cNvPr>
          <p:cNvSpPr/>
          <p:nvPr/>
        </p:nvSpPr>
        <p:spPr>
          <a:xfrm>
            <a:off x="6938362" y="5440679"/>
            <a:ext cx="179178" cy="3403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708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192CE-5638-47A3-8E07-AC82DB5E9D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설치대상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D78684-CDAF-4FF0-8D5B-D9B76B77A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파티션 설정</a:t>
            </a:r>
            <a:endParaRPr lang="en-US" altLang="ko-KR" dirty="0"/>
          </a:p>
          <a:p>
            <a:r>
              <a:rPr lang="en-US" altLang="ko-KR" dirty="0"/>
              <a:t>.- </a:t>
            </a:r>
            <a:r>
              <a:rPr lang="ko-KR" altLang="en-US" dirty="0"/>
              <a:t>편의상  설정한 </a:t>
            </a:r>
            <a:r>
              <a:rPr lang="en-US" altLang="ko-KR" dirty="0"/>
              <a:t>HDD</a:t>
            </a:r>
            <a:r>
              <a:rPr lang="ko-KR" altLang="en-US" dirty="0"/>
              <a:t>를 최소한의 파티션으로 설정</a:t>
            </a:r>
          </a:p>
        </p:txBody>
      </p:sp>
    </p:spTree>
    <p:extLst>
      <p:ext uri="{BB962C8B-B14F-4D97-AF65-F5344CB8AC3E}">
        <p14:creationId xmlns:p14="http://schemas.microsoft.com/office/powerpoint/2010/main" val="1813751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>
            <a:extLst>
              <a:ext uri="{FF2B5EF4-FFF2-40B4-BE49-F238E27FC236}">
                <a16:creationId xmlns:a16="http://schemas.microsoft.com/office/drawing/2014/main" id="{BB2C0621-A56B-4C2F-A1F3-2A4B8B84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7AAE81D-8267-46DE-A920-29B64961428A}"/>
              </a:ext>
            </a:extLst>
          </p:cNvPr>
          <p:cNvSpPr/>
          <p:nvPr/>
        </p:nvSpPr>
        <p:spPr>
          <a:xfrm>
            <a:off x="5425440" y="5110480"/>
            <a:ext cx="264160" cy="19304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8CD5EA-8A24-438D-8577-EB69F4AFF0E0}"/>
              </a:ext>
            </a:extLst>
          </p:cNvPr>
          <p:cNvSpPr/>
          <p:nvPr/>
        </p:nvSpPr>
        <p:spPr>
          <a:xfrm>
            <a:off x="4093562" y="2489199"/>
            <a:ext cx="600358" cy="47752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0B90-D2A0-41DE-8F6B-3450D48EAFE9}"/>
              </a:ext>
            </a:extLst>
          </p:cNvPr>
          <p:cNvSpPr txBox="1"/>
          <p:nvPr/>
        </p:nvSpPr>
        <p:spPr>
          <a:xfrm>
            <a:off x="5734718" y="2597388"/>
            <a:ext cx="8419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602CF588-4ED2-4816-A7F4-25789633A9AB}"/>
              </a:ext>
            </a:extLst>
          </p:cNvPr>
          <p:cNvSpPr/>
          <p:nvPr/>
        </p:nvSpPr>
        <p:spPr>
          <a:xfrm>
            <a:off x="4754881" y="2647299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131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A5079AA2-75C8-4F45-BC99-8DD2A2FE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EC9649F-E060-4980-B7C5-4E00B579F2A5}"/>
              </a:ext>
            </a:extLst>
          </p:cNvPr>
          <p:cNvSpPr/>
          <p:nvPr/>
        </p:nvSpPr>
        <p:spPr>
          <a:xfrm>
            <a:off x="4103722" y="2397759"/>
            <a:ext cx="600358" cy="47752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9A9B7-3EBC-4BBA-8D3C-74891365A4B3}"/>
              </a:ext>
            </a:extLst>
          </p:cNvPr>
          <p:cNvSpPr txBox="1"/>
          <p:nvPr/>
        </p:nvSpPr>
        <p:spPr>
          <a:xfrm>
            <a:off x="5813372" y="2489199"/>
            <a:ext cx="12307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다시 클릭</a:t>
            </a: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E108D899-4304-44D1-B1C2-D77AE560E2AA}"/>
              </a:ext>
            </a:extLst>
          </p:cNvPr>
          <p:cNvSpPr/>
          <p:nvPr/>
        </p:nvSpPr>
        <p:spPr>
          <a:xfrm>
            <a:off x="4833535" y="2539110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452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0D3CD73-ED02-4DE8-B8D5-6868DC95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B4BF26-2EE3-49DE-A4C6-2C8FEF1F3A61}"/>
              </a:ext>
            </a:extLst>
          </p:cNvPr>
          <p:cNvSpPr/>
          <p:nvPr/>
        </p:nvSpPr>
        <p:spPr>
          <a:xfrm>
            <a:off x="4103722" y="2418079"/>
            <a:ext cx="600358" cy="47752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05A91FE-BCE2-4437-AD83-63A24596DB6E}"/>
              </a:ext>
            </a:extLst>
          </p:cNvPr>
          <p:cNvSpPr/>
          <p:nvPr/>
        </p:nvSpPr>
        <p:spPr>
          <a:xfrm>
            <a:off x="3331562" y="934719"/>
            <a:ext cx="905158" cy="47752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022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06F71D0E-811A-422F-BD0F-69C62A92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4DE04F-D40E-4DA2-AA33-959C4BFCF4CA}"/>
              </a:ext>
            </a:extLst>
          </p:cNvPr>
          <p:cNvSpPr/>
          <p:nvPr/>
        </p:nvSpPr>
        <p:spPr>
          <a:xfrm>
            <a:off x="3788762" y="2031999"/>
            <a:ext cx="2307238" cy="33528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8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D69AF-ABD2-4139-88EA-7BF3E095D8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CentOS Download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7407D2-F872-4E38-BA0D-D5885DE73F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CentOS 7 (</a:t>
            </a:r>
            <a:r>
              <a:rPr lang="en-US" altLang="ko-KR" dirty="0" err="1"/>
              <a:t>Eveything.iso</a:t>
            </a:r>
            <a:r>
              <a:rPr lang="ko-KR" altLang="en-US" dirty="0"/>
              <a:t> 를 다운로드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835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03E2206B-50FF-470E-9C24-368748F7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75ABA8-F587-46E7-9840-E8259F0DED76}"/>
              </a:ext>
            </a:extLst>
          </p:cNvPr>
          <p:cNvSpPr/>
          <p:nvPr/>
        </p:nvSpPr>
        <p:spPr>
          <a:xfrm>
            <a:off x="3229962" y="904239"/>
            <a:ext cx="82387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857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4FB60DF-6B07-4394-834F-76354DFA9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3190DF-2E8F-42DE-A360-0EBD1848FE50}"/>
              </a:ext>
            </a:extLst>
          </p:cNvPr>
          <p:cNvSpPr/>
          <p:nvPr/>
        </p:nvSpPr>
        <p:spPr>
          <a:xfrm>
            <a:off x="7700362" y="4785359"/>
            <a:ext cx="1362358" cy="39624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72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18E24-D988-485A-87F8-CA5D156DD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네트워크 설정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E790B-D014-47E2-BEBE-BAFD94E61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호스트명</a:t>
            </a:r>
            <a:r>
              <a:rPr lang="en-US" altLang="ko-KR" dirty="0"/>
              <a:t>: host01.localdomain</a:t>
            </a:r>
          </a:p>
          <a:p>
            <a:r>
              <a:rPr lang="en-US" altLang="ko-KR" dirty="0"/>
              <a:t>IP: 192.168.126.99</a:t>
            </a:r>
          </a:p>
          <a:p>
            <a:r>
              <a:rPr lang="en-US" altLang="ko-KR" dirty="0"/>
              <a:t>GATEWAY: 192.168.126.2 (192.168.126.1 </a:t>
            </a:r>
            <a:r>
              <a:rPr lang="ko-KR" altLang="en-US" dirty="0"/>
              <a:t>이 아님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DNS: 168.126.63.1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075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BBA97A1-5E24-4288-8A12-E26015FA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5CADAE-0834-41EA-AEBB-289DAB021565}"/>
              </a:ext>
            </a:extLst>
          </p:cNvPr>
          <p:cNvSpPr/>
          <p:nvPr/>
        </p:nvSpPr>
        <p:spPr>
          <a:xfrm>
            <a:off x="4286602" y="5313679"/>
            <a:ext cx="1179478" cy="47752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E00DC7F-F4A1-4077-BA18-F17CE8E35FF3}"/>
              </a:ext>
            </a:extLst>
          </p:cNvPr>
          <p:cNvSpPr/>
          <p:nvPr/>
        </p:nvSpPr>
        <p:spPr>
          <a:xfrm>
            <a:off x="6948522" y="5313679"/>
            <a:ext cx="82387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5B436B-D1D6-4855-9568-47E8EB9A04FA}"/>
              </a:ext>
            </a:extLst>
          </p:cNvPr>
          <p:cNvSpPr/>
          <p:nvPr/>
        </p:nvSpPr>
        <p:spPr>
          <a:xfrm>
            <a:off x="9224362" y="4714239"/>
            <a:ext cx="89499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9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671C679-C2A0-4D56-9D03-3A8103870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AFEA28E-2A63-4D3E-9107-0A1A73829151}"/>
              </a:ext>
            </a:extLst>
          </p:cNvPr>
          <p:cNvSpPr/>
          <p:nvPr/>
        </p:nvSpPr>
        <p:spPr>
          <a:xfrm>
            <a:off x="7690202" y="1595119"/>
            <a:ext cx="82387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99D1F7-FE67-4EA9-86C6-AEA81B75AA78}"/>
              </a:ext>
            </a:extLst>
          </p:cNvPr>
          <p:cNvSpPr/>
          <p:nvPr/>
        </p:nvSpPr>
        <p:spPr>
          <a:xfrm>
            <a:off x="8514080" y="2692399"/>
            <a:ext cx="82387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98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930C7B31-85BE-4061-955A-CE20FEA9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DC2305-9C30-47A7-AB39-F19F68742E36}"/>
              </a:ext>
            </a:extLst>
          </p:cNvPr>
          <p:cNvSpPr/>
          <p:nvPr/>
        </p:nvSpPr>
        <p:spPr>
          <a:xfrm>
            <a:off x="4408522" y="2926079"/>
            <a:ext cx="4075078" cy="3048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2FF830A-0690-442C-8117-C1EA43645AFB}"/>
              </a:ext>
            </a:extLst>
          </p:cNvPr>
          <p:cNvSpPr/>
          <p:nvPr/>
        </p:nvSpPr>
        <p:spPr>
          <a:xfrm>
            <a:off x="5622182" y="3759199"/>
            <a:ext cx="981817" cy="42672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01D2FCF-4726-474D-923E-8405E26F0E52}"/>
              </a:ext>
            </a:extLst>
          </p:cNvPr>
          <p:cNvSpPr/>
          <p:nvPr/>
        </p:nvSpPr>
        <p:spPr>
          <a:xfrm>
            <a:off x="4296762" y="4841239"/>
            <a:ext cx="366678" cy="3048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36873E7-E3F8-49F0-A3D7-6823D20724E2}"/>
              </a:ext>
            </a:extLst>
          </p:cNvPr>
          <p:cNvSpPr/>
          <p:nvPr/>
        </p:nvSpPr>
        <p:spPr>
          <a:xfrm>
            <a:off x="8624922" y="5659119"/>
            <a:ext cx="82387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367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FDF0391-69F6-4D24-9377-878756C8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06AB916-C821-4AC9-AC68-D2CE00D72404}"/>
              </a:ext>
            </a:extLst>
          </p:cNvPr>
          <p:cNvSpPr/>
          <p:nvPr/>
        </p:nvSpPr>
        <p:spPr>
          <a:xfrm>
            <a:off x="9153242" y="1605279"/>
            <a:ext cx="620678" cy="42672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651462-1926-4C2C-BF39-BCFFF2B0C239}"/>
              </a:ext>
            </a:extLst>
          </p:cNvPr>
          <p:cNvSpPr/>
          <p:nvPr/>
        </p:nvSpPr>
        <p:spPr>
          <a:xfrm>
            <a:off x="3341722" y="975359"/>
            <a:ext cx="82387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5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8FE7528-3963-4D01-8AA8-29AD6778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A472DF5-33BB-4823-8B34-3BF13247FD08}"/>
              </a:ext>
            </a:extLst>
          </p:cNvPr>
          <p:cNvSpPr/>
          <p:nvPr/>
        </p:nvSpPr>
        <p:spPr>
          <a:xfrm>
            <a:off x="9325962" y="5425439"/>
            <a:ext cx="1006758" cy="3556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84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EF9E3FF2-FF90-4A54-BD9D-1DD7B9E4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4CB737-22C1-45CC-95BB-E7BC437ECD60}"/>
              </a:ext>
            </a:extLst>
          </p:cNvPr>
          <p:cNvSpPr/>
          <p:nvPr/>
        </p:nvSpPr>
        <p:spPr>
          <a:xfrm>
            <a:off x="4388202" y="1788159"/>
            <a:ext cx="3018438" cy="7721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207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BC02624D-1FCF-44B6-8E46-0A4CB6146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C173C8E-24F1-46C5-B2CA-B16D4659606A}"/>
              </a:ext>
            </a:extLst>
          </p:cNvPr>
          <p:cNvSpPr/>
          <p:nvPr/>
        </p:nvSpPr>
        <p:spPr>
          <a:xfrm>
            <a:off x="6096000" y="1503679"/>
            <a:ext cx="82387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EB90352-FD86-4A30-BC77-11BFFE2C83A4}"/>
              </a:ext>
            </a:extLst>
          </p:cNvPr>
          <p:cNvSpPr/>
          <p:nvPr/>
        </p:nvSpPr>
        <p:spPr>
          <a:xfrm>
            <a:off x="6096000" y="2082799"/>
            <a:ext cx="82387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75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3334C4-C48D-4C21-9F9E-896E5190E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01" y="1085647"/>
            <a:ext cx="7597798" cy="468670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6D56E6-3757-483A-9C9B-CCEDC871462B}"/>
              </a:ext>
            </a:extLst>
          </p:cNvPr>
          <p:cNvSpPr/>
          <p:nvPr/>
        </p:nvSpPr>
        <p:spPr>
          <a:xfrm>
            <a:off x="2393796" y="3287747"/>
            <a:ext cx="4535324" cy="21745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3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FA076B9C-F5DE-4935-85DE-58688CD2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CA4F1E-6B9E-4205-8576-1EF3683CAD79}"/>
              </a:ext>
            </a:extLst>
          </p:cNvPr>
          <p:cNvSpPr/>
          <p:nvPr/>
        </p:nvSpPr>
        <p:spPr>
          <a:xfrm>
            <a:off x="3179162" y="822959"/>
            <a:ext cx="82387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53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E20BF12C-AC9F-45D2-BF75-F313336D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0E4A5D9-E4B9-44C8-82CE-4EBDA2F546F1}"/>
              </a:ext>
            </a:extLst>
          </p:cNvPr>
          <p:cNvSpPr/>
          <p:nvPr/>
        </p:nvSpPr>
        <p:spPr>
          <a:xfrm>
            <a:off x="9519002" y="4856479"/>
            <a:ext cx="82387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80BB225C-0A41-4BF6-8CF6-C45395DB7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0"/>
            <a:ext cx="10625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3B4787F-B1E5-4553-9F75-26DBD0B69526}"/>
              </a:ext>
            </a:extLst>
          </p:cNvPr>
          <p:cNvSpPr/>
          <p:nvPr/>
        </p:nvSpPr>
        <p:spPr>
          <a:xfrm>
            <a:off x="9214202" y="6309359"/>
            <a:ext cx="823878" cy="4064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12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178924D6-5E2F-4FF9-ADC6-C02B80F70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0"/>
            <a:ext cx="11228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79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859B35E5-B164-48D1-99BC-1ED19444D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0"/>
            <a:ext cx="11228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9DCB00C-31E3-49C8-BFA6-79E60AB9CCE3}"/>
              </a:ext>
            </a:extLst>
          </p:cNvPr>
          <p:cNvSpPr/>
          <p:nvPr/>
        </p:nvSpPr>
        <p:spPr>
          <a:xfrm>
            <a:off x="2762602" y="1371599"/>
            <a:ext cx="1098198" cy="29464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701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22AA82D9-6344-4E75-8596-959726D5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0"/>
            <a:ext cx="11228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8A43FFF-791E-4AD4-84D9-A821A631356F}"/>
              </a:ext>
            </a:extLst>
          </p:cNvPr>
          <p:cNvSpPr/>
          <p:nvPr/>
        </p:nvSpPr>
        <p:spPr>
          <a:xfrm>
            <a:off x="6755482" y="4104640"/>
            <a:ext cx="661318" cy="28448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1378F6-5333-4864-987C-2171D5450D67}"/>
              </a:ext>
            </a:extLst>
          </p:cNvPr>
          <p:cNvSpPr txBox="1"/>
          <p:nvPr/>
        </p:nvSpPr>
        <p:spPr>
          <a:xfrm>
            <a:off x="8396636" y="4104640"/>
            <a:ext cx="286064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종료시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USB </a:t>
            </a:r>
            <a:r>
              <a:rPr lang="ko-KR" altLang="en-US" sz="1400" dirty="0">
                <a:latin typeface="Consolas" panose="020B0609020204030204" pitchFamily="49" charset="0"/>
              </a:rPr>
              <a:t>장치에 대한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처리를 어떻게 </a:t>
            </a:r>
            <a:r>
              <a:rPr lang="ko-KR" altLang="en-US" sz="1400" dirty="0" err="1">
                <a:latin typeface="Consolas" panose="020B0609020204030204" pitchFamily="49" charset="0"/>
              </a:rPr>
              <a:t>할거냐를</a:t>
            </a:r>
            <a:r>
              <a:rPr lang="ko-KR" altLang="en-US" sz="1400" dirty="0">
                <a:latin typeface="Consolas" panose="020B0609020204030204" pitchFamily="49" charset="0"/>
              </a:rPr>
              <a:t> 물어보는 건데 체크하면 다음 종료시에는 이 창이 보이지 않음</a:t>
            </a:r>
            <a:r>
              <a:rPr lang="en-US" altLang="ko-KR" sz="1400" dirty="0">
                <a:latin typeface="Consolas" panose="020B0609020204030204" pitchFamily="49" charset="0"/>
              </a:rPr>
              <a:t>.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BE9C9A8A-9B80-46D5-9DA2-769D07B758CB}"/>
              </a:ext>
            </a:extLst>
          </p:cNvPr>
          <p:cNvSpPr/>
          <p:nvPr/>
        </p:nvSpPr>
        <p:spPr>
          <a:xfrm>
            <a:off x="7416800" y="4154551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41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62778B6D-52B5-4085-B4B2-E2CA451E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0"/>
            <a:ext cx="11228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46F5A0-4C14-4466-BB71-9E2E3076AD9E}"/>
              </a:ext>
            </a:extLst>
          </p:cNvPr>
          <p:cNvSpPr/>
          <p:nvPr/>
        </p:nvSpPr>
        <p:spPr>
          <a:xfrm>
            <a:off x="1289402" y="4104640"/>
            <a:ext cx="1606198" cy="29464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279079-ACE7-43CB-A884-8E70E0688C6A}"/>
              </a:ext>
            </a:extLst>
          </p:cNvPr>
          <p:cNvSpPr/>
          <p:nvPr/>
        </p:nvSpPr>
        <p:spPr>
          <a:xfrm>
            <a:off x="862682" y="1127760"/>
            <a:ext cx="580038" cy="16256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578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5ABF0A-1349-4F47-A3EB-3792A1C1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69" y="757958"/>
            <a:ext cx="5555461" cy="534208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0897214-2ABE-4272-BB77-6BBE903682B8}"/>
              </a:ext>
            </a:extLst>
          </p:cNvPr>
          <p:cNvSpPr/>
          <p:nvPr/>
        </p:nvSpPr>
        <p:spPr>
          <a:xfrm>
            <a:off x="5871562" y="1920240"/>
            <a:ext cx="224438" cy="18288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7C1089-1123-455C-B95C-7393B2A08249}"/>
              </a:ext>
            </a:extLst>
          </p:cNvPr>
          <p:cNvSpPr/>
          <p:nvPr/>
        </p:nvSpPr>
        <p:spPr>
          <a:xfrm>
            <a:off x="5871562" y="1524000"/>
            <a:ext cx="224438" cy="18288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58A74-1089-4121-B5B0-627735E27039}"/>
              </a:ext>
            </a:extLst>
          </p:cNvPr>
          <p:cNvSpPr txBox="1"/>
          <p:nvPr/>
        </p:nvSpPr>
        <p:spPr>
          <a:xfrm>
            <a:off x="7842896" y="1463929"/>
            <a:ext cx="3688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CD</a:t>
            </a:r>
            <a:r>
              <a:rPr lang="ko-KR" altLang="en-US" sz="1600" dirty="0">
                <a:latin typeface="Consolas" panose="020B0609020204030204" pitchFamily="49" charset="0"/>
              </a:rPr>
              <a:t>를 부팅시에 인식하지 않게 설정</a:t>
            </a: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678DA945-B988-45CA-AC4A-4A6DFFA715DF}"/>
              </a:ext>
            </a:extLst>
          </p:cNvPr>
          <p:cNvSpPr/>
          <p:nvPr/>
        </p:nvSpPr>
        <p:spPr>
          <a:xfrm>
            <a:off x="6863059" y="1513840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994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231EA0BC-B500-495E-B049-4C491FFEB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0"/>
            <a:ext cx="11228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0A69F03-041F-422C-AAE8-71EC8829D484}"/>
              </a:ext>
            </a:extLst>
          </p:cNvPr>
          <p:cNvSpPr/>
          <p:nvPr/>
        </p:nvSpPr>
        <p:spPr>
          <a:xfrm>
            <a:off x="2366362" y="203200"/>
            <a:ext cx="244758" cy="24384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455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BC598D-72F3-4C3E-9270-DBABD1AD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69" y="415029"/>
            <a:ext cx="7399661" cy="602794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FD23FD-CDB4-410E-9E92-1CCC5B915F71}"/>
              </a:ext>
            </a:extLst>
          </p:cNvPr>
          <p:cNvSpPr/>
          <p:nvPr/>
        </p:nvSpPr>
        <p:spPr>
          <a:xfrm>
            <a:off x="2711802" y="6106159"/>
            <a:ext cx="783238" cy="33681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3FFE537-F764-44A7-8E4E-A2A083869156}"/>
              </a:ext>
            </a:extLst>
          </p:cNvPr>
          <p:cNvSpPr/>
          <p:nvPr/>
        </p:nvSpPr>
        <p:spPr>
          <a:xfrm>
            <a:off x="2406328" y="1178559"/>
            <a:ext cx="3242631" cy="59944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3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D69AF-ABD2-4139-88EA-7BF3E095D8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VMWare Download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7407D2-F872-4E38-BA0D-D5885DE73F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VMWare</a:t>
            </a:r>
            <a:r>
              <a:rPr lang="ko-KR" altLang="en-US" dirty="0"/>
              <a:t> 다운로드 링크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https://www.vmware.com/products/workstation-pro/workstation-pro-evaluation.html</a:t>
            </a:r>
            <a:endParaRPr lang="en-US" altLang="ko-KR" dirty="0"/>
          </a:p>
          <a:p>
            <a:r>
              <a:rPr lang="en-US" altLang="ko-KR" dirty="0"/>
              <a:t>2021.01.29</a:t>
            </a:r>
            <a:r>
              <a:rPr lang="ko-KR" altLang="en-US" dirty="0"/>
              <a:t> 기준</a:t>
            </a:r>
            <a:r>
              <a:rPr lang="en-US" altLang="ko-KR" dirty="0"/>
              <a:t>:</a:t>
            </a:r>
            <a:r>
              <a:rPr lang="ko-KR" altLang="en-US" dirty="0"/>
              <a:t> 버전 </a:t>
            </a:r>
            <a:r>
              <a:rPr lang="en-US" altLang="ko-KR" dirty="0"/>
              <a:t>16</a:t>
            </a:r>
            <a:r>
              <a:rPr lang="ko-KR" altLang="en-US" dirty="0"/>
              <a:t> </a:t>
            </a:r>
            <a:r>
              <a:rPr lang="en-US" altLang="ko-KR" dirty="0"/>
              <a:t>Pro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008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421A43-BD0F-4FFF-B1A9-76DC55A63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26" y="639838"/>
            <a:ext cx="6546147" cy="557832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6818D0-42DC-4DA0-96A9-9CED59C89BA2}"/>
              </a:ext>
            </a:extLst>
          </p:cNvPr>
          <p:cNvSpPr/>
          <p:nvPr/>
        </p:nvSpPr>
        <p:spPr>
          <a:xfrm>
            <a:off x="3656008" y="1341120"/>
            <a:ext cx="1434151" cy="19304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5B7D2B-6313-4A3A-890E-2270B1225BBE}"/>
              </a:ext>
            </a:extLst>
          </p:cNvPr>
          <p:cNvSpPr txBox="1"/>
          <p:nvPr/>
        </p:nvSpPr>
        <p:spPr>
          <a:xfrm>
            <a:off x="2822925" y="3429000"/>
            <a:ext cx="641485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원격 로그인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 err="1">
                <a:latin typeface="Consolas" panose="020B0609020204030204" pitchFamily="49" charset="0"/>
              </a:rPr>
              <a:t>ssh</a:t>
            </a:r>
            <a:r>
              <a:rPr lang="en-US" altLang="ko-KR" dirty="0">
                <a:latin typeface="Consolas" panose="020B0609020204030204" pitchFamily="49" charset="0"/>
              </a:rPr>
              <a:t> root@192.168.126.99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암호입력</a:t>
            </a:r>
            <a:r>
              <a:rPr lang="en-US" altLang="ko-KR" dirty="0">
                <a:latin typeface="Consolas" panose="020B0609020204030204" pitchFamily="49" charset="0"/>
              </a:rPr>
              <a:t>&gt; ****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552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F37E91-32A8-4BE0-A1A9-3D3B317A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94" y="335012"/>
            <a:ext cx="7750212" cy="6187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ECBB33-7A06-46D1-ACF0-150992BE9776}"/>
              </a:ext>
            </a:extLst>
          </p:cNvPr>
          <p:cNvSpPr txBox="1"/>
          <p:nvPr/>
        </p:nvSpPr>
        <p:spPr>
          <a:xfrm>
            <a:off x="2220894" y="3429000"/>
            <a:ext cx="760304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설치한 </a:t>
            </a:r>
            <a:r>
              <a:rPr lang="en-US" altLang="ko-KR" dirty="0">
                <a:latin typeface="Consolas" panose="020B0609020204030204" pitchFamily="49" charset="0"/>
              </a:rPr>
              <a:t>Linux </a:t>
            </a:r>
            <a:r>
              <a:rPr lang="ko-KR" altLang="en-US" dirty="0">
                <a:latin typeface="Consolas" panose="020B0609020204030204" pitchFamily="49" charset="0"/>
              </a:rPr>
              <a:t>버전 확인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uname</a:t>
            </a:r>
            <a:r>
              <a:rPr lang="en-US" altLang="ko-KR" dirty="0">
                <a:latin typeface="Consolas" panose="020B0609020204030204" pitchFamily="49" charset="0"/>
              </a:rPr>
              <a:t> –a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cat /</a:t>
            </a:r>
            <a:r>
              <a:rPr lang="en-US" altLang="ko-KR" dirty="0" err="1">
                <a:latin typeface="Consolas" panose="020B0609020204030204" pitchFamily="49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redhat</a:t>
            </a:r>
            <a:r>
              <a:rPr lang="en-US" altLang="ko-KR" dirty="0">
                <a:latin typeface="Consolas" panose="020B0609020204030204" pitchFamily="49" charset="0"/>
              </a:rPr>
              <a:t>-release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856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43CEB6-6176-48CF-9E20-1D0E30AED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94" y="335012"/>
            <a:ext cx="7750212" cy="6187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33C84B-06F4-4158-A4EA-1BD66710C944}"/>
              </a:ext>
            </a:extLst>
          </p:cNvPr>
          <p:cNvSpPr txBox="1"/>
          <p:nvPr/>
        </p:nvSpPr>
        <p:spPr>
          <a:xfrm>
            <a:off x="2220894" y="3429000"/>
            <a:ext cx="775021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(OpenJDK 8 </a:t>
            </a:r>
            <a:r>
              <a:rPr lang="ko-KR" altLang="en-US" dirty="0">
                <a:latin typeface="Consolas" panose="020B0609020204030204" pitchFamily="49" charset="0"/>
              </a:rPr>
              <a:t>설치</a:t>
            </a:r>
            <a:r>
              <a:rPr lang="en-US" altLang="ko-KR" dirty="0">
                <a:latin typeface="Consolas" panose="020B0609020204030204" pitchFamily="49" charset="0"/>
              </a:rPr>
              <a:t>: 1. OpenJDK7</a:t>
            </a:r>
            <a:r>
              <a:rPr lang="ko-KR" altLang="en-US" dirty="0">
                <a:latin typeface="Consolas" panose="020B0609020204030204" pitchFamily="49" charset="0"/>
              </a:rPr>
              <a:t> 삭제 처리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rpm –</a:t>
            </a:r>
            <a:r>
              <a:rPr lang="en-US" altLang="ko-KR" dirty="0" err="1">
                <a:latin typeface="Consolas" panose="020B0609020204030204" pitchFamily="49" charset="0"/>
              </a:rPr>
              <a:t>qa|grep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openjdk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# rpm –e java-1.7.0-openjdk-1.7.0.216-2.6.22.2.el7_8.x86_64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rpm –e java-1.7.0-openjdk-headless-1.7.0.216-2.6.22.2.el7_8.x86_64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rpm –</a:t>
            </a:r>
            <a:r>
              <a:rPr lang="en-US" altLang="ko-KR" dirty="0" err="1">
                <a:latin typeface="Consolas" panose="020B0609020204030204" pitchFamily="49" charset="0"/>
              </a:rPr>
              <a:t>qa|grep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openjdk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86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DABD4D-F94D-4B65-92E0-5E7225C4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94" y="335012"/>
            <a:ext cx="7750212" cy="6187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E29CC-30F5-4E9F-B2B3-95A48C4321D0}"/>
              </a:ext>
            </a:extLst>
          </p:cNvPr>
          <p:cNvSpPr txBox="1"/>
          <p:nvPr/>
        </p:nvSpPr>
        <p:spPr>
          <a:xfrm>
            <a:off x="2220894" y="3429000"/>
            <a:ext cx="775021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(OpenJDK 8 </a:t>
            </a:r>
            <a:r>
              <a:rPr lang="ko-KR" altLang="en-US" dirty="0">
                <a:latin typeface="Consolas" panose="020B0609020204030204" pitchFamily="49" charset="0"/>
              </a:rPr>
              <a:t>설치</a:t>
            </a:r>
            <a:r>
              <a:rPr lang="en-US" altLang="ko-KR" dirty="0">
                <a:latin typeface="Consolas" panose="020B0609020204030204" pitchFamily="49" charset="0"/>
              </a:rPr>
              <a:t>: 2. </a:t>
            </a:r>
            <a:r>
              <a:rPr lang="ko-KR" altLang="en-US" dirty="0">
                <a:latin typeface="Consolas" panose="020B0609020204030204" pitchFamily="49" charset="0"/>
              </a:rPr>
              <a:t>조회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yum search </a:t>
            </a:r>
            <a:r>
              <a:rPr lang="en-US" altLang="ko-KR" dirty="0" err="1">
                <a:latin typeface="Consolas" panose="020B0609020204030204" pitchFamily="49" charset="0"/>
              </a:rPr>
              <a:t>openjdk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44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81D14F-8B04-4F53-87B5-70F5B307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94" y="335012"/>
            <a:ext cx="7750212" cy="6187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5D28C-A9E1-4C22-B8C4-DF7ADF47BBDD}"/>
              </a:ext>
            </a:extLst>
          </p:cNvPr>
          <p:cNvSpPr txBox="1"/>
          <p:nvPr/>
        </p:nvSpPr>
        <p:spPr>
          <a:xfrm>
            <a:off x="2220894" y="3429000"/>
            <a:ext cx="775021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(OpenJDK 8 </a:t>
            </a:r>
            <a:r>
              <a:rPr lang="ko-KR" altLang="en-US" dirty="0">
                <a:latin typeface="Consolas" panose="020B0609020204030204" pitchFamily="49" charset="0"/>
              </a:rPr>
              <a:t>설치</a:t>
            </a:r>
            <a:r>
              <a:rPr lang="en-US" altLang="ko-KR" dirty="0">
                <a:latin typeface="Consolas" panose="020B0609020204030204" pitchFamily="49" charset="0"/>
              </a:rPr>
              <a:t>: 3. JDK </a:t>
            </a:r>
            <a:r>
              <a:rPr lang="ko-KR" altLang="en-US" dirty="0">
                <a:latin typeface="Consolas" panose="020B0609020204030204" pitchFamily="49" charset="0"/>
              </a:rPr>
              <a:t>설치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yum –y install java-1.8.0-openjdk-devel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NOTE. JDK</a:t>
            </a:r>
            <a:r>
              <a:rPr lang="ko-KR" altLang="en-US" dirty="0">
                <a:latin typeface="Consolas" panose="020B0609020204030204" pitchFamily="49" charset="0"/>
              </a:rPr>
              <a:t>설치 뿐만 아니라 기 설치된 </a:t>
            </a:r>
            <a:r>
              <a:rPr lang="en-US" altLang="ko-KR" dirty="0" err="1">
                <a:latin typeface="Consolas" panose="020B0609020204030204" pitchFamily="49" charset="0"/>
              </a:rPr>
              <a:t>openjdk</a:t>
            </a:r>
            <a:r>
              <a:rPr lang="ko-KR" altLang="en-US" dirty="0">
                <a:latin typeface="Consolas" panose="020B0609020204030204" pitchFamily="49" charset="0"/>
              </a:rPr>
              <a:t>에 대한 업데이트도 같이 수행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27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05A9D6-D1E0-4B5A-B334-AA9D95480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94" y="335012"/>
            <a:ext cx="7750212" cy="6187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220E1-E630-4049-A730-C7071BE91EB5}"/>
              </a:ext>
            </a:extLst>
          </p:cNvPr>
          <p:cNvSpPr txBox="1"/>
          <p:nvPr/>
        </p:nvSpPr>
        <p:spPr>
          <a:xfrm>
            <a:off x="2220894" y="4607560"/>
            <a:ext cx="775021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방화벽 해제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systemctl</a:t>
            </a:r>
            <a:r>
              <a:rPr lang="en-US" altLang="ko-KR" dirty="0">
                <a:latin typeface="Consolas" panose="020B0609020204030204" pitchFamily="49" charset="0"/>
              </a:rPr>
              <a:t> status </a:t>
            </a:r>
            <a:r>
              <a:rPr lang="en-US" altLang="ko-KR" dirty="0" err="1">
                <a:latin typeface="Consolas" panose="020B0609020204030204" pitchFamily="49" charset="0"/>
              </a:rPr>
              <a:t>firewalld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systemctl</a:t>
            </a:r>
            <a:r>
              <a:rPr lang="en-US" altLang="ko-KR" dirty="0">
                <a:latin typeface="Consolas" panose="020B0609020204030204" pitchFamily="49" charset="0"/>
              </a:rPr>
              <a:t> stop </a:t>
            </a:r>
            <a:r>
              <a:rPr lang="en-US" altLang="ko-KR" dirty="0" err="1">
                <a:latin typeface="Consolas" panose="020B0609020204030204" pitchFamily="49" charset="0"/>
              </a:rPr>
              <a:t>firewalld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systemctl</a:t>
            </a:r>
            <a:r>
              <a:rPr lang="en-US" altLang="ko-KR" dirty="0">
                <a:latin typeface="Consolas" panose="020B0609020204030204" pitchFamily="49" charset="0"/>
              </a:rPr>
              <a:t> disable </a:t>
            </a:r>
            <a:r>
              <a:rPr lang="en-US" altLang="ko-KR" dirty="0" err="1">
                <a:latin typeface="Consolas" panose="020B0609020204030204" pitchFamily="49" charset="0"/>
              </a:rPr>
              <a:t>firewalld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33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7955A5-3582-4B9F-BF55-3B0BFABC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94" y="335012"/>
            <a:ext cx="7750212" cy="6187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ADA6C-ED8E-4419-9643-E0D7FDEB3CFF}"/>
              </a:ext>
            </a:extLst>
          </p:cNvPr>
          <p:cNvSpPr txBox="1"/>
          <p:nvPr/>
        </p:nvSpPr>
        <p:spPr>
          <a:xfrm>
            <a:off x="2220894" y="4607560"/>
            <a:ext cx="77502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SecureLinux</a:t>
            </a:r>
            <a:r>
              <a:rPr lang="ko-KR" altLang="en-US" dirty="0">
                <a:latin typeface="Consolas" panose="020B0609020204030204" pitchFamily="49" charset="0"/>
              </a:rPr>
              <a:t> 해제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setenforce</a:t>
            </a:r>
            <a:r>
              <a:rPr lang="en-US" altLang="ko-KR" dirty="0">
                <a:latin typeface="Consolas" panose="020B0609020204030204" pitchFamily="49" charset="0"/>
              </a:rPr>
              <a:t> 0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vi /</a:t>
            </a:r>
            <a:r>
              <a:rPr lang="en-US" altLang="ko-KR" dirty="0" err="1">
                <a:latin typeface="Consolas" panose="020B0609020204030204" pitchFamily="49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selinux</a:t>
            </a:r>
            <a:r>
              <a:rPr lang="en-US" altLang="ko-KR" dirty="0">
                <a:latin typeface="Consolas" panose="020B0609020204030204" pitchFamily="49" charset="0"/>
              </a:rPr>
              <a:t>/config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259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1ECD04-D66A-4399-AFF7-8C525850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380736"/>
            <a:ext cx="8375106" cy="6096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A971E-B137-402D-B9B3-1A1474B8758E}"/>
              </a:ext>
            </a:extLst>
          </p:cNvPr>
          <p:cNvSpPr txBox="1"/>
          <p:nvPr/>
        </p:nvSpPr>
        <p:spPr>
          <a:xfrm>
            <a:off x="1908447" y="4607560"/>
            <a:ext cx="824139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SecureLinux</a:t>
            </a:r>
            <a:r>
              <a:rPr lang="ko-KR" altLang="en-US" dirty="0">
                <a:latin typeface="Consolas" panose="020B0609020204030204" pitchFamily="49" charset="0"/>
              </a:rPr>
              <a:t> 해제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&lt;SELINUX=enforcing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&gt;SELINUX=disabled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795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0A71B0-C5F2-4098-ADFD-3917762FC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77" y="380736"/>
            <a:ext cx="7689246" cy="6096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3EE2C2-6333-4C87-A450-54E1B3F3D47E}"/>
              </a:ext>
            </a:extLst>
          </p:cNvPr>
          <p:cNvSpPr txBox="1"/>
          <p:nvPr/>
        </p:nvSpPr>
        <p:spPr>
          <a:xfrm>
            <a:off x="2251377" y="4607560"/>
            <a:ext cx="75428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설정 완료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shutdown –h now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19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14A97-0BFA-47BF-B28D-B551A89A4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설치된 </a:t>
            </a:r>
            <a:r>
              <a:rPr lang="en-US" altLang="ko-KR" dirty="0"/>
              <a:t>OS </a:t>
            </a:r>
            <a:r>
              <a:rPr lang="ko-KR" altLang="en-US" dirty="0"/>
              <a:t>복제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04F74C-37F9-44CF-AB34-5F2E1E11E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 copy for </a:t>
            </a:r>
            <a:r>
              <a:rPr lang="en-US" altLang="ko-KR" dirty="0" err="1"/>
              <a:t>kafka</a:t>
            </a:r>
            <a:r>
              <a:rPr lang="en-US" altLang="ko-KR" dirty="0"/>
              <a:t> cluster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03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8B8A3-5E3C-4BBA-A583-412B4D2F6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VMWare </a:t>
            </a:r>
            <a:r>
              <a:rPr lang="ko-KR" altLang="en-US" dirty="0"/>
              <a:t>설정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7741E0-79CE-4D49-A71B-DDCC56F89B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NAT </a:t>
            </a:r>
            <a:r>
              <a:rPr lang="ko-KR" altLang="en-US" dirty="0"/>
              <a:t>네트워크 설정</a:t>
            </a:r>
            <a:endParaRPr lang="en-US" altLang="ko-KR" dirty="0"/>
          </a:p>
          <a:p>
            <a:r>
              <a:rPr lang="en-US" altLang="ko-KR" dirty="0"/>
              <a:t>.-</a:t>
            </a:r>
            <a:r>
              <a:rPr lang="ko-KR" altLang="en-US" dirty="0"/>
              <a:t> 편의상 </a:t>
            </a:r>
            <a:r>
              <a:rPr lang="en-US" altLang="ko-KR" dirty="0"/>
              <a:t>192.168.126/24 </a:t>
            </a:r>
            <a:r>
              <a:rPr lang="ko-KR" altLang="en-US" dirty="0"/>
              <a:t>대역으로 설정</a:t>
            </a:r>
          </a:p>
        </p:txBody>
      </p:sp>
    </p:spTree>
    <p:extLst>
      <p:ext uri="{BB962C8B-B14F-4D97-AF65-F5344CB8AC3E}">
        <p14:creationId xmlns:p14="http://schemas.microsoft.com/office/powerpoint/2010/main" val="3703889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9350C614-9C4E-4E28-A02B-821BC41D1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8575"/>
            <a:ext cx="91821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E3E196C-D7C8-476C-BB60-9ABDC8D02B2B}"/>
              </a:ext>
            </a:extLst>
          </p:cNvPr>
          <p:cNvSpPr/>
          <p:nvPr/>
        </p:nvSpPr>
        <p:spPr>
          <a:xfrm>
            <a:off x="2427322" y="2275839"/>
            <a:ext cx="2866038" cy="3149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260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DAC49F43-B84E-4743-9CFE-E483194B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8575"/>
            <a:ext cx="91821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778494-1797-449D-B5B2-9CD21F087D73}"/>
              </a:ext>
            </a:extLst>
          </p:cNvPr>
          <p:cNvSpPr/>
          <p:nvPr/>
        </p:nvSpPr>
        <p:spPr>
          <a:xfrm>
            <a:off x="2122522" y="1259839"/>
            <a:ext cx="732438" cy="19304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5BDC7-CA03-4423-A65B-619A17FE5005}"/>
              </a:ext>
            </a:extLst>
          </p:cNvPr>
          <p:cNvSpPr txBox="1"/>
          <p:nvPr/>
        </p:nvSpPr>
        <p:spPr>
          <a:xfrm>
            <a:off x="3875437" y="1206365"/>
            <a:ext cx="179622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Linux(ready)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53BCBE88-3F51-4192-BCF8-929DF89F0C0B}"/>
              </a:ext>
            </a:extLst>
          </p:cNvPr>
          <p:cNvSpPr/>
          <p:nvPr/>
        </p:nvSpPr>
        <p:spPr>
          <a:xfrm>
            <a:off x="2854960" y="1206365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99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DCE5E79E-FA8E-4325-9A59-71FF9D18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8575"/>
            <a:ext cx="91821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7CC990B-9BDC-45D5-A10E-4A1A4FFE11E6}"/>
              </a:ext>
            </a:extLst>
          </p:cNvPr>
          <p:cNvSpPr/>
          <p:nvPr/>
        </p:nvSpPr>
        <p:spPr>
          <a:xfrm>
            <a:off x="2173322" y="1463039"/>
            <a:ext cx="712118" cy="13208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으로 구부러짐 1">
            <a:extLst>
              <a:ext uri="{FF2B5EF4-FFF2-40B4-BE49-F238E27FC236}">
                <a16:creationId xmlns:a16="http://schemas.microsoft.com/office/drawing/2014/main" id="{81089F2B-2315-4680-B08B-E0A16D618D71}"/>
              </a:ext>
            </a:extLst>
          </p:cNvPr>
          <p:cNvSpPr/>
          <p:nvPr/>
        </p:nvSpPr>
        <p:spPr>
          <a:xfrm rot="11462193">
            <a:off x="2838837" y="1518245"/>
            <a:ext cx="704373" cy="13208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05EBA-764E-41F7-9153-7A5AA38D1C2E}"/>
              </a:ext>
            </a:extLst>
          </p:cNvPr>
          <p:cNvSpPr txBox="1"/>
          <p:nvPr/>
        </p:nvSpPr>
        <p:spPr>
          <a:xfrm>
            <a:off x="2173322" y="2894253"/>
            <a:ext cx="467451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onsolas" panose="020B0609020204030204" pitchFamily="49" charset="0"/>
              </a:rPr>
              <a:t>설치한 </a:t>
            </a:r>
            <a:r>
              <a:rPr lang="en-US" altLang="ko-KR" sz="1600" dirty="0">
                <a:latin typeface="Consolas" panose="020B0609020204030204" pitchFamily="49" charset="0"/>
              </a:rPr>
              <a:t>CentOS7 </a:t>
            </a:r>
            <a:r>
              <a:rPr lang="ko-KR" altLang="en-US" sz="1600" dirty="0">
                <a:latin typeface="Consolas" panose="020B0609020204030204" pitchFamily="49" charset="0"/>
              </a:rPr>
              <a:t>이미지를 여기로 드래그</a:t>
            </a:r>
            <a:r>
              <a:rPr lang="en-US" altLang="ko-KR" sz="1600" dirty="0">
                <a:latin typeface="Consolas" panose="020B0609020204030204" pitchFamily="49" charset="0"/>
              </a:rPr>
              <a:t>&amp;</a:t>
            </a:r>
            <a:r>
              <a:rPr lang="ko-KR" altLang="en-US" sz="1600" dirty="0">
                <a:latin typeface="Consolas" panose="020B0609020204030204" pitchFamily="49" charset="0"/>
              </a:rPr>
              <a:t>드랍</a:t>
            </a:r>
          </a:p>
        </p:txBody>
      </p:sp>
    </p:spTree>
    <p:extLst>
      <p:ext uri="{BB962C8B-B14F-4D97-AF65-F5344CB8AC3E}">
        <p14:creationId xmlns:p14="http://schemas.microsoft.com/office/powerpoint/2010/main" val="3693610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7588E7D8-5D71-4580-99AE-403BBE6E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8575"/>
            <a:ext cx="91821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78028F2-2354-420C-992B-12FDF93B77AB}"/>
              </a:ext>
            </a:extLst>
          </p:cNvPr>
          <p:cNvSpPr/>
          <p:nvPr/>
        </p:nvSpPr>
        <p:spPr>
          <a:xfrm>
            <a:off x="2254602" y="1412239"/>
            <a:ext cx="640998" cy="2032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3287BC3-CAA3-4237-91A0-0C9131F34547}"/>
              </a:ext>
            </a:extLst>
          </p:cNvPr>
          <p:cNvSpPr/>
          <p:nvPr/>
        </p:nvSpPr>
        <p:spPr>
          <a:xfrm>
            <a:off x="2549242" y="4582159"/>
            <a:ext cx="2022758" cy="27432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9488F7-07C9-4B6E-BCF6-ECE335460E10}"/>
              </a:ext>
            </a:extLst>
          </p:cNvPr>
          <p:cNvSpPr/>
          <p:nvPr/>
        </p:nvSpPr>
        <p:spPr>
          <a:xfrm>
            <a:off x="4499962" y="4856481"/>
            <a:ext cx="2612038" cy="274322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01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26EF40-79C0-49B0-90CF-39FD9360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92" y="1912488"/>
            <a:ext cx="3886537" cy="3033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6B8AFB-71D7-4742-B70E-D17EFBAB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2487"/>
            <a:ext cx="3886537" cy="303302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BA56531-B15F-4373-A73A-9F635BB4A398}"/>
              </a:ext>
            </a:extLst>
          </p:cNvPr>
          <p:cNvSpPr/>
          <p:nvPr/>
        </p:nvSpPr>
        <p:spPr>
          <a:xfrm>
            <a:off x="3382362" y="4600069"/>
            <a:ext cx="701958" cy="3149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729C68-4B95-469C-9F69-D9B6A8415D4F}"/>
              </a:ext>
            </a:extLst>
          </p:cNvPr>
          <p:cNvSpPr/>
          <p:nvPr/>
        </p:nvSpPr>
        <p:spPr>
          <a:xfrm>
            <a:off x="8442042" y="4597659"/>
            <a:ext cx="701958" cy="3149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913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325F09-4FD6-4BAB-91A9-8591B2097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53" y="1912488"/>
            <a:ext cx="3886537" cy="30330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A31DCD-389C-476E-BD07-92CED4BB1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36" y="1912488"/>
            <a:ext cx="3886537" cy="303302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8645DC-7941-4902-856B-5623786B3287}"/>
              </a:ext>
            </a:extLst>
          </p:cNvPr>
          <p:cNvSpPr/>
          <p:nvPr/>
        </p:nvSpPr>
        <p:spPr>
          <a:xfrm>
            <a:off x="3483962" y="4600069"/>
            <a:ext cx="701958" cy="3149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805C667-77FD-4330-9987-DF3D56EDD398}"/>
              </a:ext>
            </a:extLst>
          </p:cNvPr>
          <p:cNvSpPr/>
          <p:nvPr/>
        </p:nvSpPr>
        <p:spPr>
          <a:xfrm>
            <a:off x="8817962" y="4630550"/>
            <a:ext cx="701958" cy="3149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A8808E7-EC66-48B3-B738-FDDB534F3F62}"/>
              </a:ext>
            </a:extLst>
          </p:cNvPr>
          <p:cNvSpPr/>
          <p:nvPr/>
        </p:nvSpPr>
        <p:spPr>
          <a:xfrm>
            <a:off x="1248762" y="3441829"/>
            <a:ext cx="183798" cy="23609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35525B5-6F0C-44B7-A66E-853D30FF714B}"/>
              </a:ext>
            </a:extLst>
          </p:cNvPr>
          <p:cNvSpPr/>
          <p:nvPr/>
        </p:nvSpPr>
        <p:spPr>
          <a:xfrm>
            <a:off x="6623402" y="2862709"/>
            <a:ext cx="803558" cy="19545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EB795-C4E9-4876-95A9-DB1B48DC6C7C}"/>
              </a:ext>
            </a:extLst>
          </p:cNvPr>
          <p:cNvSpPr txBox="1"/>
          <p:nvPr/>
        </p:nvSpPr>
        <p:spPr>
          <a:xfrm>
            <a:off x="3082958" y="3278108"/>
            <a:ext cx="13986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onsolas" panose="020B0609020204030204" pitchFamily="49" charset="0"/>
              </a:rPr>
              <a:t>이것을 선택</a:t>
            </a:r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DC59C8AC-25D6-4A05-B9C2-75DCF1FABAD7}"/>
              </a:ext>
            </a:extLst>
          </p:cNvPr>
          <p:cNvSpPr/>
          <p:nvPr/>
        </p:nvSpPr>
        <p:spPr>
          <a:xfrm>
            <a:off x="2103121" y="3358499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91E68-C7CD-486A-AFCD-12BD3F53462A}"/>
              </a:ext>
            </a:extLst>
          </p:cNvPr>
          <p:cNvSpPr txBox="1"/>
          <p:nvPr/>
        </p:nvSpPr>
        <p:spPr>
          <a:xfrm>
            <a:off x="8546862" y="2782318"/>
            <a:ext cx="182301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peter-kafka001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B3015CA0-F767-4526-8D29-27F5246EF437}"/>
              </a:ext>
            </a:extLst>
          </p:cNvPr>
          <p:cNvSpPr/>
          <p:nvPr/>
        </p:nvSpPr>
        <p:spPr>
          <a:xfrm>
            <a:off x="7567026" y="2862709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7516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C6BE34-198E-4C8C-B02A-B2409C0F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731" y="1912488"/>
            <a:ext cx="3886537" cy="303302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CD4AC4-07C5-4DE0-87B4-24F2580F75FA}"/>
              </a:ext>
            </a:extLst>
          </p:cNvPr>
          <p:cNvSpPr/>
          <p:nvPr/>
        </p:nvSpPr>
        <p:spPr>
          <a:xfrm>
            <a:off x="6481162" y="4610230"/>
            <a:ext cx="701958" cy="3149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401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B1569-B7A5-4BA7-8A72-8B3CF24B2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같은 방법으로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B551DF-54D3-47F5-BDF9-237164A40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15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BB1D45-F66E-4050-9BC5-9F68F1DD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33" y="1912488"/>
            <a:ext cx="3886537" cy="3033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E0EBE-56B8-43EE-9510-9DA5D99C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975" y="1912487"/>
            <a:ext cx="3886537" cy="303302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22E7769-AC81-4AFE-8F4E-F3AD8513EBB8}"/>
              </a:ext>
            </a:extLst>
          </p:cNvPr>
          <p:cNvSpPr/>
          <p:nvPr/>
        </p:nvSpPr>
        <p:spPr>
          <a:xfrm>
            <a:off x="1571509" y="2801749"/>
            <a:ext cx="701958" cy="3149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09903AA-4492-401F-8316-4096ADA3F86A}"/>
              </a:ext>
            </a:extLst>
          </p:cNvPr>
          <p:cNvSpPr/>
          <p:nvPr/>
        </p:nvSpPr>
        <p:spPr>
          <a:xfrm>
            <a:off x="6489842" y="2801749"/>
            <a:ext cx="701958" cy="3149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A71B22-5B41-4763-84EE-16A606E52DD6}"/>
              </a:ext>
            </a:extLst>
          </p:cNvPr>
          <p:cNvSpPr/>
          <p:nvPr/>
        </p:nvSpPr>
        <p:spPr>
          <a:xfrm>
            <a:off x="3798922" y="4600069"/>
            <a:ext cx="701958" cy="3149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F744FB-89D2-4A03-A324-D48B6B1CA47A}"/>
              </a:ext>
            </a:extLst>
          </p:cNvPr>
          <p:cNvSpPr/>
          <p:nvPr/>
        </p:nvSpPr>
        <p:spPr>
          <a:xfrm>
            <a:off x="8736682" y="4600068"/>
            <a:ext cx="701958" cy="31496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7A2AE-5A5F-4EDB-A27A-6096BBCBE6FA}"/>
              </a:ext>
            </a:extLst>
          </p:cNvPr>
          <p:cNvSpPr txBox="1"/>
          <p:nvPr/>
        </p:nvSpPr>
        <p:spPr>
          <a:xfrm>
            <a:off x="3283781" y="2778156"/>
            <a:ext cx="179622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peter-kafka002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7096A1D0-5D0F-4CDF-ABAD-9F254D1C1384}"/>
              </a:ext>
            </a:extLst>
          </p:cNvPr>
          <p:cNvSpPr/>
          <p:nvPr/>
        </p:nvSpPr>
        <p:spPr>
          <a:xfrm>
            <a:off x="2303944" y="2858547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2BB024-CE50-4BC5-9BD3-02EEB76AC428}"/>
              </a:ext>
            </a:extLst>
          </p:cNvPr>
          <p:cNvSpPr txBox="1"/>
          <p:nvPr/>
        </p:nvSpPr>
        <p:spPr>
          <a:xfrm>
            <a:off x="8322464" y="2744549"/>
            <a:ext cx="179622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peter-kafka003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0D84DA3F-BB74-4BE6-A39A-DDFBC49A84A8}"/>
              </a:ext>
            </a:extLst>
          </p:cNvPr>
          <p:cNvSpPr/>
          <p:nvPr/>
        </p:nvSpPr>
        <p:spPr>
          <a:xfrm>
            <a:off x="7342627" y="2824940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227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85599BB9-53C4-42AB-B612-286FC555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8575"/>
            <a:ext cx="91821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6551D2-78AA-4DE4-BF0A-C3E07A49776E}"/>
              </a:ext>
            </a:extLst>
          </p:cNvPr>
          <p:cNvSpPr/>
          <p:nvPr/>
        </p:nvSpPr>
        <p:spPr>
          <a:xfrm>
            <a:off x="2447642" y="2324229"/>
            <a:ext cx="2835558" cy="28689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4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5F21378D-C521-4228-B416-755209A2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61D320-58B3-42C8-8225-7FD5BB68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259" y="1309444"/>
            <a:ext cx="5037257" cy="401608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C9610E0-94E1-4245-8C1B-07690807395D}"/>
              </a:ext>
            </a:extLst>
          </p:cNvPr>
          <p:cNvSpPr/>
          <p:nvPr/>
        </p:nvSpPr>
        <p:spPr>
          <a:xfrm>
            <a:off x="2139796" y="1309444"/>
            <a:ext cx="2240463" cy="305996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70D0355-1C10-4EB8-9EFE-E551FEEE1BA1}"/>
              </a:ext>
            </a:extLst>
          </p:cNvPr>
          <p:cNvSpPr/>
          <p:nvPr/>
        </p:nvSpPr>
        <p:spPr>
          <a:xfrm>
            <a:off x="5739161" y="1742061"/>
            <a:ext cx="2866359" cy="18833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031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8CD04C92-D1C5-48A3-BBAD-BD6E086E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8575"/>
            <a:ext cx="91821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FAA921-9C31-4325-905E-181A263CD20B}"/>
              </a:ext>
            </a:extLst>
          </p:cNvPr>
          <p:cNvSpPr/>
          <p:nvPr/>
        </p:nvSpPr>
        <p:spPr>
          <a:xfrm>
            <a:off x="2122522" y="1267589"/>
            <a:ext cx="386998" cy="21577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0113E-01F0-4A40-ACCE-443D18B6B4C5}"/>
              </a:ext>
            </a:extLst>
          </p:cNvPr>
          <p:cNvSpPr txBox="1"/>
          <p:nvPr/>
        </p:nvSpPr>
        <p:spPr>
          <a:xfrm>
            <a:off x="3489357" y="1237998"/>
            <a:ext cx="179622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Kafka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4EDB8B51-6617-446D-B3C4-4411E9EF5EF8}"/>
              </a:ext>
            </a:extLst>
          </p:cNvPr>
          <p:cNvSpPr/>
          <p:nvPr/>
        </p:nvSpPr>
        <p:spPr>
          <a:xfrm>
            <a:off x="2509520" y="1267589"/>
            <a:ext cx="934719" cy="24651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8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17D1C2EE-343C-4B12-A5D5-A75BFAA7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8575"/>
            <a:ext cx="91821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31FBD7-2673-4D84-BBA6-76AD2EA8C872}"/>
              </a:ext>
            </a:extLst>
          </p:cNvPr>
          <p:cNvSpPr/>
          <p:nvPr/>
        </p:nvSpPr>
        <p:spPr>
          <a:xfrm>
            <a:off x="2163162" y="1440309"/>
            <a:ext cx="1006758" cy="53073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으로 구부러짐 3">
            <a:extLst>
              <a:ext uri="{FF2B5EF4-FFF2-40B4-BE49-F238E27FC236}">
                <a16:creationId xmlns:a16="http://schemas.microsoft.com/office/drawing/2014/main" id="{54FB1075-621C-4EDA-8584-41CC5BAC4952}"/>
              </a:ext>
            </a:extLst>
          </p:cNvPr>
          <p:cNvSpPr/>
          <p:nvPr/>
        </p:nvSpPr>
        <p:spPr>
          <a:xfrm rot="11462193">
            <a:off x="3003848" y="2006768"/>
            <a:ext cx="704373" cy="13208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98EF9-C5E8-4D5A-9AC3-082CDA4597BB}"/>
              </a:ext>
            </a:extLst>
          </p:cNvPr>
          <p:cNvSpPr txBox="1"/>
          <p:nvPr/>
        </p:nvSpPr>
        <p:spPr>
          <a:xfrm>
            <a:off x="2338332" y="3382777"/>
            <a:ext cx="7151107" cy="3459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onsolas" panose="020B0609020204030204" pitchFamily="49" charset="0"/>
              </a:rPr>
              <a:t>설치한 </a:t>
            </a:r>
            <a:r>
              <a:rPr lang="en-US" altLang="ko-KR" sz="1600" dirty="0">
                <a:latin typeface="Consolas" panose="020B0609020204030204" pitchFamily="49" charset="0"/>
              </a:rPr>
              <a:t>kafka001, kafka002, kafka003 </a:t>
            </a:r>
            <a:r>
              <a:rPr lang="ko-KR" altLang="en-US" sz="1600" dirty="0">
                <a:latin typeface="Consolas" panose="020B0609020204030204" pitchFamily="49" charset="0"/>
              </a:rPr>
              <a:t>이미지를 여기로 드래그</a:t>
            </a:r>
            <a:r>
              <a:rPr lang="en-US" altLang="ko-KR" sz="1600" dirty="0">
                <a:latin typeface="Consolas" panose="020B0609020204030204" pitchFamily="49" charset="0"/>
              </a:rPr>
              <a:t>&amp;</a:t>
            </a:r>
            <a:r>
              <a:rPr lang="ko-KR" altLang="en-US" sz="1600" dirty="0">
                <a:latin typeface="Consolas" panose="020B0609020204030204" pitchFamily="49" charset="0"/>
              </a:rPr>
              <a:t>드랍</a:t>
            </a:r>
          </a:p>
        </p:txBody>
      </p:sp>
    </p:spTree>
    <p:extLst>
      <p:ext uri="{BB962C8B-B14F-4D97-AF65-F5344CB8AC3E}">
        <p14:creationId xmlns:p14="http://schemas.microsoft.com/office/powerpoint/2010/main" val="2781106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5C9832D2-E039-415C-8068-80B3B281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8575"/>
            <a:ext cx="91821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A824F37-57AF-410A-82F7-04084EA74909}"/>
              </a:ext>
            </a:extLst>
          </p:cNvPr>
          <p:cNvSpPr/>
          <p:nvPr/>
        </p:nvSpPr>
        <p:spPr>
          <a:xfrm>
            <a:off x="3809082" y="302389"/>
            <a:ext cx="305718" cy="25641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00A35D-6F20-433B-8395-D49DD2C6CEDE}"/>
              </a:ext>
            </a:extLst>
          </p:cNvPr>
          <p:cNvSpPr/>
          <p:nvPr/>
        </p:nvSpPr>
        <p:spPr>
          <a:xfrm>
            <a:off x="2315562" y="1409829"/>
            <a:ext cx="854358" cy="20561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909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52BB6D-399C-4275-ADE7-018F4669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77" y="380736"/>
            <a:ext cx="7689246" cy="6096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8979E9-6151-43EE-BA09-4D40635959FD}"/>
              </a:ext>
            </a:extLst>
          </p:cNvPr>
          <p:cNvSpPr txBox="1"/>
          <p:nvPr/>
        </p:nvSpPr>
        <p:spPr>
          <a:xfrm>
            <a:off x="2251377" y="3429000"/>
            <a:ext cx="753739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원격 로그인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 err="1">
                <a:latin typeface="Consolas" panose="020B0609020204030204" pitchFamily="49" charset="0"/>
              </a:rPr>
              <a:t>ssh</a:t>
            </a:r>
            <a:r>
              <a:rPr lang="en-US" altLang="ko-KR" dirty="0">
                <a:latin typeface="Consolas" panose="020B0609020204030204" pitchFamily="49" charset="0"/>
              </a:rPr>
              <a:t> root@192.168.126.99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암호입력</a:t>
            </a:r>
            <a:r>
              <a:rPr lang="en-US" altLang="ko-KR" dirty="0">
                <a:latin typeface="Consolas" panose="020B0609020204030204" pitchFamily="49" charset="0"/>
              </a:rPr>
              <a:t>&gt; ****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920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8E5EE3-3700-4EF5-ABB2-655E03A1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77" y="380736"/>
            <a:ext cx="7689246" cy="6096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0B69D-585A-44B6-B700-493793789B5C}"/>
              </a:ext>
            </a:extLst>
          </p:cNvPr>
          <p:cNvSpPr txBox="1"/>
          <p:nvPr/>
        </p:nvSpPr>
        <p:spPr>
          <a:xfrm>
            <a:off x="2251377" y="4607560"/>
            <a:ext cx="754286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(IP address </a:t>
            </a:r>
            <a:r>
              <a:rPr lang="ko-KR" altLang="en-US" dirty="0">
                <a:latin typeface="Consolas" panose="020B0609020204030204" pitchFamily="49" charset="0"/>
              </a:rPr>
              <a:t>재설정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cd /</a:t>
            </a:r>
            <a:r>
              <a:rPr lang="en-US" altLang="ko-KR" dirty="0" err="1">
                <a:latin typeface="Consolas" panose="020B0609020204030204" pitchFamily="49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sysconfig</a:t>
            </a:r>
            <a:r>
              <a:rPr lang="en-US" altLang="ko-KR" dirty="0">
                <a:latin typeface="Consolas" panose="020B0609020204030204" pitchFamily="49" charset="0"/>
              </a:rPr>
              <a:t>/network-scripts/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uuidgen</a:t>
            </a:r>
            <a:r>
              <a:rPr lang="en-US" altLang="ko-KR" dirty="0">
                <a:latin typeface="Consolas" panose="020B0609020204030204" pitchFamily="49" charset="0"/>
              </a:rPr>
              <a:t> ens33 &gt;&gt; ifcfg-ens33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vi ifcfg-ens33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2223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35324E-E065-4691-B46D-545F4984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380736"/>
            <a:ext cx="8375106" cy="6096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D4EEB1-173E-4353-BAA6-B7AC45D98713}"/>
              </a:ext>
            </a:extLst>
          </p:cNvPr>
          <p:cNvSpPr txBox="1"/>
          <p:nvPr/>
        </p:nvSpPr>
        <p:spPr>
          <a:xfrm>
            <a:off x="1908447" y="4790440"/>
            <a:ext cx="824139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(IP address </a:t>
            </a:r>
            <a:r>
              <a:rPr lang="ko-KR" altLang="en-US" dirty="0">
                <a:latin typeface="Consolas" panose="020B0609020204030204" pitchFamily="49" charset="0"/>
              </a:rPr>
              <a:t>재설정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UUID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IPADDR</a:t>
            </a:r>
          </a:p>
        </p:txBody>
      </p:sp>
    </p:spTree>
    <p:extLst>
      <p:ext uri="{BB962C8B-B14F-4D97-AF65-F5344CB8AC3E}">
        <p14:creationId xmlns:p14="http://schemas.microsoft.com/office/powerpoint/2010/main" val="2616773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F53F09-5E45-46D1-A0BE-755AA736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380736"/>
            <a:ext cx="8375106" cy="6096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96CB2-F92D-4B1C-B3A2-94BED532FBA5}"/>
              </a:ext>
            </a:extLst>
          </p:cNvPr>
          <p:cNvSpPr txBox="1"/>
          <p:nvPr/>
        </p:nvSpPr>
        <p:spPr>
          <a:xfrm>
            <a:off x="1908447" y="4790440"/>
            <a:ext cx="824139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(IP address </a:t>
            </a:r>
            <a:r>
              <a:rPr lang="ko-KR" altLang="en-US" dirty="0">
                <a:latin typeface="Consolas" panose="020B0609020204030204" pitchFamily="49" charset="0"/>
              </a:rPr>
              <a:t>재설정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UUID : </a:t>
            </a:r>
            <a:r>
              <a:rPr lang="ko-KR" altLang="en-US" dirty="0">
                <a:latin typeface="Consolas" panose="020B0609020204030204" pitchFamily="49" charset="0"/>
              </a:rPr>
              <a:t>변경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IPADDR : 192.168.126.71</a:t>
            </a:r>
          </a:p>
        </p:txBody>
      </p:sp>
    </p:spTree>
    <p:extLst>
      <p:ext uri="{BB962C8B-B14F-4D97-AF65-F5344CB8AC3E}">
        <p14:creationId xmlns:p14="http://schemas.microsoft.com/office/powerpoint/2010/main" val="22226661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E0DFA-38EB-415A-BA51-55AC6EE0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77" y="380736"/>
            <a:ext cx="7689246" cy="6096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BE9F5D-66F9-499E-BFDE-748FF3BCFEC9}"/>
              </a:ext>
            </a:extLst>
          </p:cNvPr>
          <p:cNvSpPr txBox="1"/>
          <p:nvPr/>
        </p:nvSpPr>
        <p:spPr>
          <a:xfrm>
            <a:off x="2251377" y="4790440"/>
            <a:ext cx="760382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(hostname </a:t>
            </a:r>
            <a:r>
              <a:rPr lang="ko-KR" altLang="en-US" dirty="0">
                <a:latin typeface="Consolas" panose="020B0609020204030204" pitchFamily="49" charset="0"/>
              </a:rPr>
              <a:t>재설정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hostname peter-kafka001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echo “peter-kafka001” &gt; /</a:t>
            </a:r>
            <a:r>
              <a:rPr lang="en-US" altLang="ko-KR" dirty="0" err="1">
                <a:latin typeface="Consolas" panose="020B0609020204030204" pitchFamily="49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</a:rPr>
              <a:t>/hostname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vi /</a:t>
            </a:r>
            <a:r>
              <a:rPr lang="en-US" altLang="ko-KR" dirty="0" err="1">
                <a:latin typeface="Consolas" panose="020B0609020204030204" pitchFamily="49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</a:rPr>
              <a:t>/hosts</a:t>
            </a:r>
          </a:p>
        </p:txBody>
      </p:sp>
    </p:spTree>
    <p:extLst>
      <p:ext uri="{BB962C8B-B14F-4D97-AF65-F5344CB8AC3E}">
        <p14:creationId xmlns:p14="http://schemas.microsoft.com/office/powerpoint/2010/main" val="11923309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9FC2DA-0F29-467D-BD61-0A8B0BB4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380736"/>
            <a:ext cx="8375106" cy="6096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EB7E7-4B51-4454-A116-1B932C216468}"/>
              </a:ext>
            </a:extLst>
          </p:cNvPr>
          <p:cNvSpPr txBox="1"/>
          <p:nvPr/>
        </p:nvSpPr>
        <p:spPr>
          <a:xfrm>
            <a:off x="1908447" y="3735366"/>
            <a:ext cx="824139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(hosts </a:t>
            </a:r>
            <a:r>
              <a:rPr lang="ko-KR" altLang="en-US" dirty="0">
                <a:latin typeface="Consolas" panose="020B0609020204030204" pitchFamily="49" charset="0"/>
              </a:rPr>
              <a:t>파일 설정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##### </a:t>
            </a:r>
            <a:r>
              <a:rPr lang="en-US" altLang="ko-KR" dirty="0" err="1">
                <a:latin typeface="Consolas" panose="020B0609020204030204" pitchFamily="49" charset="0"/>
              </a:rPr>
              <a:t>Kafka&amp;Zookeeper</a:t>
            </a:r>
            <a:r>
              <a:rPr lang="en-US" altLang="ko-KR" dirty="0">
                <a:latin typeface="Consolas" panose="020B0609020204030204" pitchFamily="49" charset="0"/>
              </a:rPr>
              <a:t> #####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192.168.126.71	peter-kafka001	peter-zk001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192.168.126.72	peter-kafka002	peter-zk002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192.168.126.73	peter-kafka003	peter-zk003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534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70453F-35C5-4912-A2BD-100A5F0D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77" y="380736"/>
            <a:ext cx="7689246" cy="6096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68E14-8E1F-46BF-AB02-F3738F59573D}"/>
              </a:ext>
            </a:extLst>
          </p:cNvPr>
          <p:cNvSpPr txBox="1"/>
          <p:nvPr/>
        </p:nvSpPr>
        <p:spPr>
          <a:xfrm>
            <a:off x="2251377" y="4790440"/>
            <a:ext cx="76038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설정 완료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reboot</a:t>
            </a:r>
          </a:p>
        </p:txBody>
      </p:sp>
    </p:spTree>
    <p:extLst>
      <p:ext uri="{BB962C8B-B14F-4D97-AF65-F5344CB8AC3E}">
        <p14:creationId xmlns:p14="http://schemas.microsoft.com/office/powerpoint/2010/main" val="169871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892C047C-F3C8-4879-BEBF-1B7BB7F2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866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34C102-F530-4FB9-975D-A2CCFE28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4" y="1405714"/>
            <a:ext cx="4519052" cy="40465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28F6B8-5227-47FC-8B86-C619574B7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5713"/>
            <a:ext cx="4770610" cy="404657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D2A1A2-9CFA-41D2-8F08-A32B12651873}"/>
              </a:ext>
            </a:extLst>
          </p:cNvPr>
          <p:cNvSpPr/>
          <p:nvPr/>
        </p:nvSpPr>
        <p:spPr>
          <a:xfrm>
            <a:off x="4214562" y="4922140"/>
            <a:ext cx="773998" cy="31025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F2E9ED-A18D-4700-9FAB-AC6515C87922}"/>
              </a:ext>
            </a:extLst>
          </p:cNvPr>
          <p:cNvSpPr/>
          <p:nvPr/>
        </p:nvSpPr>
        <p:spPr>
          <a:xfrm>
            <a:off x="6676586" y="4855720"/>
            <a:ext cx="923094" cy="22428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C752B6-4046-4BA7-8CA5-E8A5E22EF9D8}"/>
              </a:ext>
            </a:extLst>
          </p:cNvPr>
          <p:cNvSpPr/>
          <p:nvPr/>
        </p:nvSpPr>
        <p:spPr>
          <a:xfrm>
            <a:off x="611713" y="2026541"/>
            <a:ext cx="4122847" cy="18833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C54625-D569-4B76-A3A1-B945DCD2F8B8}"/>
              </a:ext>
            </a:extLst>
          </p:cNvPr>
          <p:cNvSpPr/>
          <p:nvPr/>
        </p:nvSpPr>
        <p:spPr>
          <a:xfrm>
            <a:off x="6217916" y="2194560"/>
            <a:ext cx="4122847" cy="188339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F5C177-EBA7-41E6-8977-834AA508E52F}"/>
              </a:ext>
            </a:extLst>
          </p:cNvPr>
          <p:cNvSpPr/>
          <p:nvPr/>
        </p:nvSpPr>
        <p:spPr>
          <a:xfrm>
            <a:off x="9499599" y="5138389"/>
            <a:ext cx="626087" cy="313895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28C18F8-E7EC-4A4E-AA65-E1BFB9D30F27}"/>
              </a:ext>
            </a:extLst>
          </p:cNvPr>
          <p:cNvSpPr/>
          <p:nvPr/>
        </p:nvSpPr>
        <p:spPr>
          <a:xfrm>
            <a:off x="5065916" y="3271520"/>
            <a:ext cx="11520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943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9E6A70-79EC-4D0B-8F12-FCC4AB3D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77" y="380736"/>
            <a:ext cx="7689246" cy="6096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0C274-07B6-4BAC-8DA5-2EE027FD48B7}"/>
              </a:ext>
            </a:extLst>
          </p:cNvPr>
          <p:cNvSpPr txBox="1"/>
          <p:nvPr/>
        </p:nvSpPr>
        <p:spPr>
          <a:xfrm>
            <a:off x="2251377" y="4302760"/>
            <a:ext cx="754286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변경된 </a:t>
            </a:r>
            <a:r>
              <a:rPr lang="en-US" altLang="ko-KR" dirty="0">
                <a:latin typeface="Consolas" panose="020B0609020204030204" pitchFamily="49" charset="0"/>
              </a:rPr>
              <a:t>IP</a:t>
            </a:r>
            <a:r>
              <a:rPr lang="ko-KR" altLang="en-US" dirty="0">
                <a:latin typeface="Consolas" panose="020B0609020204030204" pitchFamily="49" charset="0"/>
              </a:rPr>
              <a:t>로 접속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ssh</a:t>
            </a:r>
            <a:r>
              <a:rPr lang="en-US" altLang="ko-KR" dirty="0">
                <a:latin typeface="Consolas" panose="020B0609020204030204" pitchFamily="49" charset="0"/>
              </a:rPr>
              <a:t> root@192.168.126.71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암호입력</a:t>
            </a:r>
            <a:r>
              <a:rPr lang="en-US" altLang="ko-KR" dirty="0">
                <a:latin typeface="Consolas" panose="020B0609020204030204" pitchFamily="49" charset="0"/>
              </a:rPr>
              <a:t>: ****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hostname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# cat /</a:t>
            </a:r>
            <a:r>
              <a:rPr lang="en-US" altLang="ko-KR" dirty="0" err="1">
                <a:latin typeface="Consolas" panose="020B0609020204030204" pitchFamily="49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redhat-realease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# shutdown –h now</a:t>
            </a:r>
          </a:p>
        </p:txBody>
      </p:sp>
    </p:spTree>
    <p:extLst>
      <p:ext uri="{BB962C8B-B14F-4D97-AF65-F5344CB8AC3E}">
        <p14:creationId xmlns:p14="http://schemas.microsoft.com/office/powerpoint/2010/main" val="1557663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518EC-55A4-41A2-AC69-B15BEBABB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같은 방법으로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2E11E8-AF7B-4378-B9C4-BE8CE4359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peter-kafka002, peter-kafka003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34852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760F8-6D72-4CEA-B1C9-D6B0219EB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B2EF94-41B0-422B-A2C5-597B7DAADC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수고하셨습니다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.- 10</a:t>
            </a:r>
            <a:r>
              <a:rPr lang="ko-KR" altLang="en-US" dirty="0"/>
              <a:t>번만 반복하면 설치의 달인이 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1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58F5D-0D34-4817-B60A-4848D838D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013C86-B51F-463B-8394-DAB798189E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VMWare</a:t>
            </a:r>
            <a:r>
              <a:rPr lang="ko-KR" altLang="en-US" dirty="0"/>
              <a:t> 상에 설치</a:t>
            </a:r>
          </a:p>
        </p:txBody>
      </p:sp>
    </p:spTree>
    <p:extLst>
      <p:ext uri="{BB962C8B-B14F-4D97-AF65-F5344CB8AC3E}">
        <p14:creationId xmlns:p14="http://schemas.microsoft.com/office/powerpoint/2010/main" val="403984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515</Words>
  <Application>Microsoft Office PowerPoint</Application>
  <PresentationFormat>와이드스크린</PresentationFormat>
  <Paragraphs>109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6" baseType="lpstr">
      <vt:lpstr>맑은 고딕</vt:lpstr>
      <vt:lpstr>Arial</vt:lpstr>
      <vt:lpstr>Consolas</vt:lpstr>
      <vt:lpstr>Office 테마</vt:lpstr>
      <vt:lpstr>CentOS 7 설치</vt:lpstr>
      <vt:lpstr>설치는…</vt:lpstr>
      <vt:lpstr>CentOS Download</vt:lpstr>
      <vt:lpstr>PowerPoint 프레젠테이션</vt:lpstr>
      <vt:lpstr>VMWare Download</vt:lpstr>
      <vt:lpstr>VMWare 설정</vt:lpstr>
      <vt:lpstr>PowerPoint 프레젠테이션</vt:lpstr>
      <vt:lpstr>PowerPoint 프레젠테이션</vt:lpstr>
      <vt:lpstr>CentOS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설치대상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네트워크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설치된 OS 복제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같은 방법으로…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같은 방법으로…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JunYong</dc:creator>
  <cp:lastModifiedBy>Park JunYong</cp:lastModifiedBy>
  <cp:revision>23</cp:revision>
  <dcterms:created xsi:type="dcterms:W3CDTF">2021-01-27T09:22:19Z</dcterms:created>
  <dcterms:modified xsi:type="dcterms:W3CDTF">2021-01-29T00:43:31Z</dcterms:modified>
</cp:coreProperties>
</file>